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8" r:id="rId5"/>
    <p:sldId id="332" r:id="rId6"/>
    <p:sldId id="367" r:id="rId7"/>
    <p:sldId id="370" r:id="rId8"/>
    <p:sldId id="371" r:id="rId9"/>
    <p:sldId id="379" r:id="rId10"/>
    <p:sldId id="372" r:id="rId11"/>
    <p:sldId id="374" r:id="rId12"/>
    <p:sldId id="375" r:id="rId13"/>
    <p:sldId id="445" r:id="rId14"/>
    <p:sldId id="446" r:id="rId15"/>
    <p:sldId id="447" r:id="rId16"/>
    <p:sldId id="448" r:id="rId17"/>
    <p:sldId id="380" r:id="rId18"/>
    <p:sldId id="383" r:id="rId19"/>
    <p:sldId id="373" r:id="rId20"/>
    <p:sldId id="384" r:id="rId21"/>
    <p:sldId id="381" r:id="rId22"/>
    <p:sldId id="385"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441535-558A-4FF1-9016-CE842666C6E5}" v="4" dt="2022-05-12T09:50:50.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showGuides="1">
      <p:cViewPr varScale="1">
        <p:scale>
          <a:sx n="115" d="100"/>
          <a:sy n="115" d="100"/>
        </p:scale>
        <p:origin x="84" y="1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A4441535-558A-4FF1-9016-CE842666C6E5}"/>
    <pc:docChg chg="custSel addSld delSld modSld">
      <pc:chgData name="Stijn Weijermars" userId="2933e1d2-70ff-47b3-ad61-d61e32fda646" providerId="ADAL" clId="{A4441535-558A-4FF1-9016-CE842666C6E5}" dt="2022-05-12T10:40:51.843" v="719" actId="1076"/>
      <pc:docMkLst>
        <pc:docMk/>
      </pc:docMkLst>
      <pc:sldChg chg="modSp mod">
        <pc:chgData name="Stijn Weijermars" userId="2933e1d2-70ff-47b3-ad61-d61e32fda646" providerId="ADAL" clId="{A4441535-558A-4FF1-9016-CE842666C6E5}" dt="2022-05-12T09:40:36.695" v="97" actId="20577"/>
        <pc:sldMkLst>
          <pc:docMk/>
          <pc:sldMk cId="3878736986" sldId="268"/>
        </pc:sldMkLst>
        <pc:spChg chg="mod">
          <ac:chgData name="Stijn Weijermars" userId="2933e1d2-70ff-47b3-ad61-d61e32fda646" providerId="ADAL" clId="{A4441535-558A-4FF1-9016-CE842666C6E5}" dt="2022-05-12T09:39:53.622" v="27" actId="20577"/>
          <ac:spMkLst>
            <pc:docMk/>
            <pc:sldMk cId="3878736986" sldId="268"/>
            <ac:spMk id="2" creationId="{9AB00E9D-FE5B-4000-93AD-A5933085A40A}"/>
          </ac:spMkLst>
        </pc:spChg>
        <pc:spChg chg="mod">
          <ac:chgData name="Stijn Weijermars" userId="2933e1d2-70ff-47b3-ad61-d61e32fda646" providerId="ADAL" clId="{A4441535-558A-4FF1-9016-CE842666C6E5}" dt="2022-05-12T09:40:07.458" v="37" actId="20577"/>
          <ac:spMkLst>
            <pc:docMk/>
            <pc:sldMk cId="3878736986" sldId="268"/>
            <ac:spMk id="8" creationId="{BBD7C9EE-C66F-4B59-9527-5D3C27382E5E}"/>
          </ac:spMkLst>
        </pc:spChg>
        <pc:spChg chg="mod">
          <ac:chgData name="Stijn Weijermars" userId="2933e1d2-70ff-47b3-ad61-d61e32fda646" providerId="ADAL" clId="{A4441535-558A-4FF1-9016-CE842666C6E5}" dt="2022-05-12T09:40:36.695" v="97" actId="20577"/>
          <ac:spMkLst>
            <pc:docMk/>
            <pc:sldMk cId="3878736986" sldId="268"/>
            <ac:spMk id="9" creationId="{3F2503CA-BD50-40D9-B48F-71457F24A0B4}"/>
          </ac:spMkLst>
        </pc:spChg>
        <pc:spChg chg="mod">
          <ac:chgData name="Stijn Weijermars" userId="2933e1d2-70ff-47b3-ad61-d61e32fda646" providerId="ADAL" clId="{A4441535-558A-4FF1-9016-CE842666C6E5}" dt="2022-05-12T09:40:28.012" v="89" actId="20577"/>
          <ac:spMkLst>
            <pc:docMk/>
            <pc:sldMk cId="3878736986" sldId="268"/>
            <ac:spMk id="10" creationId="{E8004E6F-5AE4-469B-A1C6-E8A716547937}"/>
          </ac:spMkLst>
        </pc:spChg>
      </pc:sldChg>
      <pc:sldChg chg="del">
        <pc:chgData name="Stijn Weijermars" userId="2933e1d2-70ff-47b3-ad61-d61e32fda646" providerId="ADAL" clId="{A4441535-558A-4FF1-9016-CE842666C6E5}" dt="2022-05-12T09:40:40.404" v="98" actId="47"/>
        <pc:sldMkLst>
          <pc:docMk/>
          <pc:sldMk cId="3958177516" sldId="351"/>
        </pc:sldMkLst>
      </pc:sldChg>
      <pc:sldChg chg="modSp mod">
        <pc:chgData name="Stijn Weijermars" userId="2933e1d2-70ff-47b3-ad61-d61e32fda646" providerId="ADAL" clId="{A4441535-558A-4FF1-9016-CE842666C6E5}" dt="2022-05-12T09:42:58.478" v="106" actId="20577"/>
        <pc:sldMkLst>
          <pc:docMk/>
          <pc:sldMk cId="1363230917" sldId="372"/>
        </pc:sldMkLst>
        <pc:spChg chg="mod">
          <ac:chgData name="Stijn Weijermars" userId="2933e1d2-70ff-47b3-ad61-d61e32fda646" providerId="ADAL" clId="{A4441535-558A-4FF1-9016-CE842666C6E5}" dt="2022-05-12T09:42:58.478" v="106" actId="20577"/>
          <ac:spMkLst>
            <pc:docMk/>
            <pc:sldMk cId="1363230917" sldId="372"/>
            <ac:spMk id="2" creationId="{DACC08E4-E3BD-4D48-91AC-BADD4C50713C}"/>
          </ac:spMkLst>
        </pc:spChg>
        <pc:picChg chg="mod">
          <ac:chgData name="Stijn Weijermars" userId="2933e1d2-70ff-47b3-ad61-d61e32fda646" providerId="ADAL" clId="{A4441535-558A-4FF1-9016-CE842666C6E5}" dt="2022-05-12T09:42:54.217" v="105"/>
          <ac:picMkLst>
            <pc:docMk/>
            <pc:sldMk cId="1363230917" sldId="372"/>
            <ac:picMk id="6" creationId="{25DC3BC5-826C-4CA9-B997-377D52AD281F}"/>
          </ac:picMkLst>
        </pc:picChg>
      </pc:sldChg>
      <pc:sldChg chg="delSp modSp mod">
        <pc:chgData name="Stijn Weijermars" userId="2933e1d2-70ff-47b3-ad61-d61e32fda646" providerId="ADAL" clId="{A4441535-558A-4FF1-9016-CE842666C6E5}" dt="2022-05-12T10:00:55.770" v="202" actId="14100"/>
        <pc:sldMkLst>
          <pc:docMk/>
          <pc:sldMk cId="893087029" sldId="373"/>
        </pc:sldMkLst>
        <pc:spChg chg="mod">
          <ac:chgData name="Stijn Weijermars" userId="2933e1d2-70ff-47b3-ad61-d61e32fda646" providerId="ADAL" clId="{A4441535-558A-4FF1-9016-CE842666C6E5}" dt="2022-05-12T10:00:55.770" v="202" actId="14100"/>
          <ac:spMkLst>
            <pc:docMk/>
            <pc:sldMk cId="893087029" sldId="373"/>
            <ac:spMk id="3" creationId="{0414617B-34FB-461C-8E67-834181ED0191}"/>
          </ac:spMkLst>
        </pc:spChg>
        <pc:picChg chg="del">
          <ac:chgData name="Stijn Weijermars" userId="2933e1d2-70ff-47b3-ad61-d61e32fda646" providerId="ADAL" clId="{A4441535-558A-4FF1-9016-CE842666C6E5}" dt="2022-05-12T10:00:30.134" v="196" actId="478"/>
          <ac:picMkLst>
            <pc:docMk/>
            <pc:sldMk cId="893087029" sldId="373"/>
            <ac:picMk id="14" creationId="{6B8E3836-E1FD-4D14-B50B-45706502BE0A}"/>
          </ac:picMkLst>
        </pc:picChg>
        <pc:picChg chg="del">
          <ac:chgData name="Stijn Weijermars" userId="2933e1d2-70ff-47b3-ad61-d61e32fda646" providerId="ADAL" clId="{A4441535-558A-4FF1-9016-CE842666C6E5}" dt="2022-05-12T10:00:31.863" v="198" actId="478"/>
          <ac:picMkLst>
            <pc:docMk/>
            <pc:sldMk cId="893087029" sldId="373"/>
            <ac:picMk id="15" creationId="{3D306877-A38F-4C95-ABC7-A1B9D18B5421}"/>
          </ac:picMkLst>
        </pc:picChg>
        <pc:picChg chg="del">
          <ac:chgData name="Stijn Weijermars" userId="2933e1d2-70ff-47b3-ad61-d61e32fda646" providerId="ADAL" clId="{A4441535-558A-4FF1-9016-CE842666C6E5}" dt="2022-05-12T10:00:31.326" v="197" actId="478"/>
          <ac:picMkLst>
            <pc:docMk/>
            <pc:sldMk cId="893087029" sldId="373"/>
            <ac:picMk id="16" creationId="{EFF8508F-A9A0-4FF9-99B6-2BE9C259A60D}"/>
          </ac:picMkLst>
        </pc:picChg>
        <pc:picChg chg="del mod">
          <ac:chgData name="Stijn Weijermars" userId="2933e1d2-70ff-47b3-ad61-d61e32fda646" providerId="ADAL" clId="{A4441535-558A-4FF1-9016-CE842666C6E5}" dt="2022-05-12T10:00:11.775" v="195" actId="478"/>
          <ac:picMkLst>
            <pc:docMk/>
            <pc:sldMk cId="893087029" sldId="373"/>
            <ac:picMk id="17" creationId="{5816033A-30CC-4BC8-AEE6-6D366AEE85E1}"/>
          </ac:picMkLst>
        </pc:picChg>
      </pc:sldChg>
      <pc:sldChg chg="addSp modSp mod">
        <pc:chgData name="Stijn Weijermars" userId="2933e1d2-70ff-47b3-ad61-d61e32fda646" providerId="ADAL" clId="{A4441535-558A-4FF1-9016-CE842666C6E5}" dt="2022-05-12T09:49:02.094" v="118" actId="20577"/>
        <pc:sldMkLst>
          <pc:docMk/>
          <pc:sldMk cId="2614600285" sldId="374"/>
        </pc:sldMkLst>
        <pc:spChg chg="mod">
          <ac:chgData name="Stijn Weijermars" userId="2933e1d2-70ff-47b3-ad61-d61e32fda646" providerId="ADAL" clId="{A4441535-558A-4FF1-9016-CE842666C6E5}" dt="2022-05-12T09:49:02.094" v="118" actId="20577"/>
          <ac:spMkLst>
            <pc:docMk/>
            <pc:sldMk cId="2614600285" sldId="374"/>
            <ac:spMk id="3" creationId="{0F0F9D8E-B1C9-4061-B712-681F73D264CF}"/>
          </ac:spMkLst>
        </pc:spChg>
        <pc:picChg chg="add mod">
          <ac:chgData name="Stijn Weijermars" userId="2933e1d2-70ff-47b3-ad61-d61e32fda646" providerId="ADAL" clId="{A4441535-558A-4FF1-9016-CE842666C6E5}" dt="2022-05-12T09:48:43.414" v="109" actId="1076"/>
          <ac:picMkLst>
            <pc:docMk/>
            <pc:sldMk cId="2614600285" sldId="374"/>
            <ac:picMk id="5" creationId="{D10557D1-AF53-827F-9DD6-1983E6CA6C30}"/>
          </ac:picMkLst>
        </pc:picChg>
      </pc:sldChg>
      <pc:sldChg chg="modSp mod">
        <pc:chgData name="Stijn Weijermars" userId="2933e1d2-70ff-47b3-ad61-d61e32fda646" providerId="ADAL" clId="{A4441535-558A-4FF1-9016-CE842666C6E5}" dt="2022-05-12T09:50:31.990" v="121" actId="1076"/>
        <pc:sldMkLst>
          <pc:docMk/>
          <pc:sldMk cId="1931170604" sldId="375"/>
        </pc:sldMkLst>
        <pc:picChg chg="mod">
          <ac:chgData name="Stijn Weijermars" userId="2933e1d2-70ff-47b3-ad61-d61e32fda646" providerId="ADAL" clId="{A4441535-558A-4FF1-9016-CE842666C6E5}" dt="2022-05-12T09:50:31.990" v="121" actId="1076"/>
          <ac:picMkLst>
            <pc:docMk/>
            <pc:sldMk cId="1931170604" sldId="375"/>
            <ac:picMk id="5" creationId="{591B59A9-54C3-4A4C-A837-B1CE4ADECF8B}"/>
          </ac:picMkLst>
        </pc:picChg>
      </pc:sldChg>
      <pc:sldChg chg="del">
        <pc:chgData name="Stijn Weijermars" userId="2933e1d2-70ff-47b3-ad61-d61e32fda646" providerId="ADAL" clId="{A4441535-558A-4FF1-9016-CE842666C6E5}" dt="2022-05-12T10:40:26.820" v="712" actId="2696"/>
        <pc:sldMkLst>
          <pc:docMk/>
          <pc:sldMk cId="1203596527" sldId="376"/>
        </pc:sldMkLst>
      </pc:sldChg>
      <pc:sldChg chg="del">
        <pc:chgData name="Stijn Weijermars" userId="2933e1d2-70ff-47b3-ad61-d61e32fda646" providerId="ADAL" clId="{A4441535-558A-4FF1-9016-CE842666C6E5}" dt="2022-05-12T10:40:26.820" v="712" actId="2696"/>
        <pc:sldMkLst>
          <pc:docMk/>
          <pc:sldMk cId="392836130" sldId="377"/>
        </pc:sldMkLst>
      </pc:sldChg>
      <pc:sldChg chg="del">
        <pc:chgData name="Stijn Weijermars" userId="2933e1d2-70ff-47b3-ad61-d61e32fda646" providerId="ADAL" clId="{A4441535-558A-4FF1-9016-CE842666C6E5}" dt="2022-05-12T10:40:26.820" v="712" actId="2696"/>
        <pc:sldMkLst>
          <pc:docMk/>
          <pc:sldMk cId="2071582039" sldId="378"/>
        </pc:sldMkLst>
      </pc:sldChg>
      <pc:sldChg chg="modSp mod">
        <pc:chgData name="Stijn Weijermars" userId="2933e1d2-70ff-47b3-ad61-d61e32fda646" providerId="ADAL" clId="{A4441535-558A-4FF1-9016-CE842666C6E5}" dt="2022-05-12T09:41:18.038" v="104" actId="1076"/>
        <pc:sldMkLst>
          <pc:docMk/>
          <pc:sldMk cId="2229700253" sldId="379"/>
        </pc:sldMkLst>
        <pc:picChg chg="mod ord">
          <ac:chgData name="Stijn Weijermars" userId="2933e1d2-70ff-47b3-ad61-d61e32fda646" providerId="ADAL" clId="{A4441535-558A-4FF1-9016-CE842666C6E5}" dt="2022-05-12T09:41:18.038" v="104" actId="1076"/>
          <ac:picMkLst>
            <pc:docMk/>
            <pc:sldMk cId="2229700253" sldId="379"/>
            <ac:picMk id="4" creationId="{12C15B3F-408C-43B9-B96F-D5A8800A80F9}"/>
          </ac:picMkLst>
        </pc:picChg>
      </pc:sldChg>
      <pc:sldChg chg="addSp delSp modSp mod">
        <pc:chgData name="Stijn Weijermars" userId="2933e1d2-70ff-47b3-ad61-d61e32fda646" providerId="ADAL" clId="{A4441535-558A-4FF1-9016-CE842666C6E5}" dt="2022-05-12T09:55:47.328" v="137" actId="14100"/>
        <pc:sldMkLst>
          <pc:docMk/>
          <pc:sldMk cId="1284860629" sldId="380"/>
        </pc:sldMkLst>
        <pc:spChg chg="mod ord">
          <ac:chgData name="Stijn Weijermars" userId="2933e1d2-70ff-47b3-ad61-d61e32fda646" providerId="ADAL" clId="{A4441535-558A-4FF1-9016-CE842666C6E5}" dt="2022-05-12T09:54:43.852" v="133" actId="166"/>
          <ac:spMkLst>
            <pc:docMk/>
            <pc:sldMk cId="1284860629" sldId="380"/>
            <ac:spMk id="5" creationId="{CDD5CF82-8373-495B-9DEF-8991F2B434C0}"/>
          </ac:spMkLst>
        </pc:spChg>
        <pc:picChg chg="del">
          <ac:chgData name="Stijn Weijermars" userId="2933e1d2-70ff-47b3-ad61-d61e32fda646" providerId="ADAL" clId="{A4441535-558A-4FF1-9016-CE842666C6E5}" dt="2022-05-12T09:54:28.300" v="130" actId="478"/>
          <ac:picMkLst>
            <pc:docMk/>
            <pc:sldMk cId="1284860629" sldId="380"/>
            <ac:picMk id="4" creationId="{66734A38-619F-49D7-8D60-0F287D49C61A}"/>
          </ac:picMkLst>
        </pc:picChg>
        <pc:picChg chg="add mod">
          <ac:chgData name="Stijn Weijermars" userId="2933e1d2-70ff-47b3-ad61-d61e32fda646" providerId="ADAL" clId="{A4441535-558A-4FF1-9016-CE842666C6E5}" dt="2022-05-12T09:54:39.520" v="132" actId="1076"/>
          <ac:picMkLst>
            <pc:docMk/>
            <pc:sldMk cId="1284860629" sldId="380"/>
            <ac:picMk id="7" creationId="{49F81D76-FC4F-5A67-BF31-012261DA5F3E}"/>
          </ac:picMkLst>
        </pc:picChg>
        <pc:picChg chg="add mod">
          <ac:chgData name="Stijn Weijermars" userId="2933e1d2-70ff-47b3-ad61-d61e32fda646" providerId="ADAL" clId="{A4441535-558A-4FF1-9016-CE842666C6E5}" dt="2022-05-12T09:55:47.328" v="137" actId="14100"/>
          <ac:picMkLst>
            <pc:docMk/>
            <pc:sldMk cId="1284860629" sldId="380"/>
            <ac:picMk id="9" creationId="{46A5B873-B9CC-9C66-3CCD-9DD18DA65CAF}"/>
          </ac:picMkLst>
        </pc:picChg>
      </pc:sldChg>
      <pc:sldChg chg="modSp mod">
        <pc:chgData name="Stijn Weijermars" userId="2933e1d2-70ff-47b3-ad61-d61e32fda646" providerId="ADAL" clId="{A4441535-558A-4FF1-9016-CE842666C6E5}" dt="2022-05-12T09:56:35.849" v="186" actId="1076"/>
        <pc:sldMkLst>
          <pc:docMk/>
          <pc:sldMk cId="3910188874" sldId="383"/>
        </pc:sldMkLst>
        <pc:spChg chg="mod">
          <ac:chgData name="Stijn Weijermars" userId="2933e1d2-70ff-47b3-ad61-d61e32fda646" providerId="ADAL" clId="{A4441535-558A-4FF1-9016-CE842666C6E5}" dt="2022-05-12T09:56:35.849" v="186" actId="1076"/>
          <ac:spMkLst>
            <pc:docMk/>
            <pc:sldMk cId="3910188874" sldId="383"/>
            <ac:spMk id="5" creationId="{68F7EDF4-B3CD-4486-8FC6-EAF13BE01F39}"/>
          </ac:spMkLst>
        </pc:spChg>
      </pc:sldChg>
      <pc:sldChg chg="addSp modSp mod">
        <pc:chgData name="Stijn Weijermars" userId="2933e1d2-70ff-47b3-ad61-d61e32fda646" providerId="ADAL" clId="{A4441535-558A-4FF1-9016-CE842666C6E5}" dt="2022-05-12T10:40:51.843" v="719" actId="1076"/>
        <pc:sldMkLst>
          <pc:docMk/>
          <pc:sldMk cId="1853475731" sldId="385"/>
        </pc:sldMkLst>
        <pc:spChg chg="mod">
          <ac:chgData name="Stijn Weijermars" userId="2933e1d2-70ff-47b3-ad61-d61e32fda646" providerId="ADAL" clId="{A4441535-558A-4FF1-9016-CE842666C6E5}" dt="2022-05-12T10:08:18.710" v="690" actId="20577"/>
          <ac:spMkLst>
            <pc:docMk/>
            <pc:sldMk cId="1853475731" sldId="385"/>
            <ac:spMk id="2" creationId="{A336BEC3-A305-41E2-805F-750F69FDA984}"/>
          </ac:spMkLst>
        </pc:spChg>
        <pc:spChg chg="mod">
          <ac:chgData name="Stijn Weijermars" userId="2933e1d2-70ff-47b3-ad61-d61e32fda646" providerId="ADAL" clId="{A4441535-558A-4FF1-9016-CE842666C6E5}" dt="2022-05-12T10:08:04.459" v="681" actId="5793"/>
          <ac:spMkLst>
            <pc:docMk/>
            <pc:sldMk cId="1853475731" sldId="385"/>
            <ac:spMk id="3" creationId="{53DBE0D7-7368-4B25-ADD5-951336E78AB7}"/>
          </ac:spMkLst>
        </pc:spChg>
        <pc:spChg chg="mod">
          <ac:chgData name="Stijn Weijermars" userId="2933e1d2-70ff-47b3-ad61-d61e32fda646" providerId="ADAL" clId="{A4441535-558A-4FF1-9016-CE842666C6E5}" dt="2022-05-12T10:09:59.478" v="703" actId="20577"/>
          <ac:spMkLst>
            <pc:docMk/>
            <pc:sldMk cId="1853475731" sldId="385"/>
            <ac:spMk id="4" creationId="{831B8037-CE6C-4167-BB2B-19346DA4615E}"/>
          </ac:spMkLst>
        </pc:spChg>
        <pc:picChg chg="add mod ord">
          <ac:chgData name="Stijn Weijermars" userId="2933e1d2-70ff-47b3-ad61-d61e32fda646" providerId="ADAL" clId="{A4441535-558A-4FF1-9016-CE842666C6E5}" dt="2022-05-12T10:40:51.843" v="719" actId="1076"/>
          <ac:picMkLst>
            <pc:docMk/>
            <pc:sldMk cId="1853475731" sldId="385"/>
            <ac:picMk id="7" creationId="{F4DAD5E9-45CD-D881-A733-12D32456DFB3}"/>
          </ac:picMkLst>
        </pc:picChg>
      </pc:sldChg>
      <pc:sldChg chg="del">
        <pc:chgData name="Stijn Weijermars" userId="2933e1d2-70ff-47b3-ad61-d61e32fda646" providerId="ADAL" clId="{A4441535-558A-4FF1-9016-CE842666C6E5}" dt="2022-05-12T10:04:40.450" v="203" actId="2696"/>
        <pc:sldMkLst>
          <pc:docMk/>
          <pc:sldMk cId="1899158347" sldId="386"/>
        </pc:sldMkLst>
      </pc:sldChg>
      <pc:sldChg chg="del">
        <pc:chgData name="Stijn Weijermars" userId="2933e1d2-70ff-47b3-ad61-d61e32fda646" providerId="ADAL" clId="{A4441535-558A-4FF1-9016-CE842666C6E5}" dt="2022-05-12T10:40:26.820" v="712" actId="2696"/>
        <pc:sldMkLst>
          <pc:docMk/>
          <pc:sldMk cId="425013670" sldId="388"/>
        </pc:sldMkLst>
      </pc:sldChg>
      <pc:sldChg chg="del">
        <pc:chgData name="Stijn Weijermars" userId="2933e1d2-70ff-47b3-ad61-d61e32fda646" providerId="ADAL" clId="{A4441535-558A-4FF1-9016-CE842666C6E5}" dt="2022-05-12T10:40:26.820" v="712" actId="2696"/>
        <pc:sldMkLst>
          <pc:docMk/>
          <pc:sldMk cId="2570425007" sldId="389"/>
        </pc:sldMkLst>
      </pc:sldChg>
      <pc:sldChg chg="del">
        <pc:chgData name="Stijn Weijermars" userId="2933e1d2-70ff-47b3-ad61-d61e32fda646" providerId="ADAL" clId="{A4441535-558A-4FF1-9016-CE842666C6E5}" dt="2022-05-12T10:40:26.820" v="712" actId="2696"/>
        <pc:sldMkLst>
          <pc:docMk/>
          <pc:sldMk cId="38336439" sldId="390"/>
        </pc:sldMkLst>
      </pc:sldChg>
      <pc:sldChg chg="del">
        <pc:chgData name="Stijn Weijermars" userId="2933e1d2-70ff-47b3-ad61-d61e32fda646" providerId="ADAL" clId="{A4441535-558A-4FF1-9016-CE842666C6E5}" dt="2022-05-12T10:40:26.820" v="712" actId="2696"/>
        <pc:sldMkLst>
          <pc:docMk/>
          <pc:sldMk cId="3883471205" sldId="391"/>
        </pc:sldMkLst>
      </pc:sldChg>
      <pc:sldChg chg="del">
        <pc:chgData name="Stijn Weijermars" userId="2933e1d2-70ff-47b3-ad61-d61e32fda646" providerId="ADAL" clId="{A4441535-558A-4FF1-9016-CE842666C6E5}" dt="2022-05-12T10:40:26.820" v="712" actId="2696"/>
        <pc:sldMkLst>
          <pc:docMk/>
          <pc:sldMk cId="938382926" sldId="392"/>
        </pc:sldMkLst>
      </pc:sldChg>
      <pc:sldChg chg="del">
        <pc:chgData name="Stijn Weijermars" userId="2933e1d2-70ff-47b3-ad61-d61e32fda646" providerId="ADAL" clId="{A4441535-558A-4FF1-9016-CE842666C6E5}" dt="2022-05-12T10:40:26.820" v="712" actId="2696"/>
        <pc:sldMkLst>
          <pc:docMk/>
          <pc:sldMk cId="3253148218" sldId="393"/>
        </pc:sldMkLst>
      </pc:sldChg>
      <pc:sldChg chg="del">
        <pc:chgData name="Stijn Weijermars" userId="2933e1d2-70ff-47b3-ad61-d61e32fda646" providerId="ADAL" clId="{A4441535-558A-4FF1-9016-CE842666C6E5}" dt="2022-05-12T10:40:26.820" v="712" actId="2696"/>
        <pc:sldMkLst>
          <pc:docMk/>
          <pc:sldMk cId="717321196" sldId="414"/>
        </pc:sldMkLst>
      </pc:sldChg>
      <pc:sldChg chg="del">
        <pc:chgData name="Stijn Weijermars" userId="2933e1d2-70ff-47b3-ad61-d61e32fda646" providerId="ADAL" clId="{A4441535-558A-4FF1-9016-CE842666C6E5}" dt="2022-05-12T10:40:26.820" v="712" actId="2696"/>
        <pc:sldMkLst>
          <pc:docMk/>
          <pc:sldMk cId="3328245795" sldId="435"/>
        </pc:sldMkLst>
      </pc:sldChg>
      <pc:sldChg chg="del">
        <pc:chgData name="Stijn Weijermars" userId="2933e1d2-70ff-47b3-ad61-d61e32fda646" providerId="ADAL" clId="{A4441535-558A-4FF1-9016-CE842666C6E5}" dt="2022-05-12T10:40:26.820" v="712" actId="2696"/>
        <pc:sldMkLst>
          <pc:docMk/>
          <pc:sldMk cId="2198728044" sldId="436"/>
        </pc:sldMkLst>
      </pc:sldChg>
      <pc:sldChg chg="del">
        <pc:chgData name="Stijn Weijermars" userId="2933e1d2-70ff-47b3-ad61-d61e32fda646" providerId="ADAL" clId="{A4441535-558A-4FF1-9016-CE842666C6E5}" dt="2022-05-12T10:40:26.820" v="712" actId="2696"/>
        <pc:sldMkLst>
          <pc:docMk/>
          <pc:sldMk cId="3898572224" sldId="437"/>
        </pc:sldMkLst>
      </pc:sldChg>
      <pc:sldChg chg="del">
        <pc:chgData name="Stijn Weijermars" userId="2933e1d2-70ff-47b3-ad61-d61e32fda646" providerId="ADAL" clId="{A4441535-558A-4FF1-9016-CE842666C6E5}" dt="2022-05-12T10:40:26.820" v="712" actId="2696"/>
        <pc:sldMkLst>
          <pc:docMk/>
          <pc:sldMk cId="4192084602" sldId="438"/>
        </pc:sldMkLst>
      </pc:sldChg>
      <pc:sldChg chg="del">
        <pc:chgData name="Stijn Weijermars" userId="2933e1d2-70ff-47b3-ad61-d61e32fda646" providerId="ADAL" clId="{A4441535-558A-4FF1-9016-CE842666C6E5}" dt="2022-05-12T10:40:26.820" v="712" actId="2696"/>
        <pc:sldMkLst>
          <pc:docMk/>
          <pc:sldMk cId="1716196219" sldId="439"/>
        </pc:sldMkLst>
      </pc:sldChg>
      <pc:sldChg chg="del">
        <pc:chgData name="Stijn Weijermars" userId="2933e1d2-70ff-47b3-ad61-d61e32fda646" providerId="ADAL" clId="{A4441535-558A-4FF1-9016-CE842666C6E5}" dt="2022-05-12T10:40:26.820" v="712" actId="2696"/>
        <pc:sldMkLst>
          <pc:docMk/>
          <pc:sldMk cId="1339408570" sldId="440"/>
        </pc:sldMkLst>
      </pc:sldChg>
      <pc:sldChg chg="del">
        <pc:chgData name="Stijn Weijermars" userId="2933e1d2-70ff-47b3-ad61-d61e32fda646" providerId="ADAL" clId="{A4441535-558A-4FF1-9016-CE842666C6E5}" dt="2022-05-12T10:40:26.820" v="712" actId="2696"/>
        <pc:sldMkLst>
          <pc:docMk/>
          <pc:sldMk cId="2804807345" sldId="442"/>
        </pc:sldMkLst>
      </pc:sldChg>
      <pc:sldChg chg="del">
        <pc:chgData name="Stijn Weijermars" userId="2933e1d2-70ff-47b3-ad61-d61e32fda646" providerId="ADAL" clId="{A4441535-558A-4FF1-9016-CE842666C6E5}" dt="2022-05-12T10:40:26.820" v="712" actId="2696"/>
        <pc:sldMkLst>
          <pc:docMk/>
          <pc:sldMk cId="3376109158" sldId="443"/>
        </pc:sldMkLst>
      </pc:sldChg>
      <pc:sldChg chg="del">
        <pc:chgData name="Stijn Weijermars" userId="2933e1d2-70ff-47b3-ad61-d61e32fda646" providerId="ADAL" clId="{A4441535-558A-4FF1-9016-CE842666C6E5}" dt="2022-05-12T10:40:26.820" v="712" actId="2696"/>
        <pc:sldMkLst>
          <pc:docMk/>
          <pc:sldMk cId="3445995868" sldId="444"/>
        </pc:sldMkLst>
      </pc:sldChg>
      <pc:sldChg chg="modSp mod">
        <pc:chgData name="Stijn Weijermars" userId="2933e1d2-70ff-47b3-ad61-d61e32fda646" providerId="ADAL" clId="{A4441535-558A-4FF1-9016-CE842666C6E5}" dt="2022-05-12T09:50:21.669" v="120" actId="1076"/>
        <pc:sldMkLst>
          <pc:docMk/>
          <pc:sldMk cId="3870739258" sldId="445"/>
        </pc:sldMkLst>
        <pc:picChg chg="mod">
          <ac:chgData name="Stijn Weijermars" userId="2933e1d2-70ff-47b3-ad61-d61e32fda646" providerId="ADAL" clId="{A4441535-558A-4FF1-9016-CE842666C6E5}" dt="2022-05-12T09:50:21.669" v="120" actId="1076"/>
          <ac:picMkLst>
            <pc:docMk/>
            <pc:sldMk cId="3870739258" sldId="445"/>
            <ac:picMk id="4" creationId="{868A4C3B-B6FC-4096-936A-DA3A5A1E5465}"/>
          </ac:picMkLst>
        </pc:picChg>
      </pc:sldChg>
      <pc:sldChg chg="addSp delSp modSp mod">
        <pc:chgData name="Stijn Weijermars" userId="2933e1d2-70ff-47b3-ad61-d61e32fda646" providerId="ADAL" clId="{A4441535-558A-4FF1-9016-CE842666C6E5}" dt="2022-05-12T09:50:55.894" v="127" actId="1076"/>
        <pc:sldMkLst>
          <pc:docMk/>
          <pc:sldMk cId="2743517714" sldId="446"/>
        </pc:sldMkLst>
        <pc:picChg chg="del mod">
          <ac:chgData name="Stijn Weijermars" userId="2933e1d2-70ff-47b3-ad61-d61e32fda646" providerId="ADAL" clId="{A4441535-558A-4FF1-9016-CE842666C6E5}" dt="2022-05-12T09:50:53.954" v="126" actId="478"/>
          <ac:picMkLst>
            <pc:docMk/>
            <pc:sldMk cId="2743517714" sldId="446"/>
            <ac:picMk id="4" creationId="{91549F65-33B5-44DD-A9C7-554C657E218D}"/>
          </ac:picMkLst>
        </pc:picChg>
        <pc:picChg chg="add mod">
          <ac:chgData name="Stijn Weijermars" userId="2933e1d2-70ff-47b3-ad61-d61e32fda646" providerId="ADAL" clId="{A4441535-558A-4FF1-9016-CE842666C6E5}" dt="2022-05-12T09:50:55.894" v="127" actId="1076"/>
          <ac:picMkLst>
            <pc:docMk/>
            <pc:sldMk cId="2743517714" sldId="446"/>
            <ac:picMk id="5" creationId="{000AB9E7-0F83-1E7F-C785-160767D4B435}"/>
          </ac:picMkLst>
        </pc:picChg>
      </pc:sldChg>
      <pc:sldChg chg="modSp mod">
        <pc:chgData name="Stijn Weijermars" userId="2933e1d2-70ff-47b3-ad61-d61e32fda646" providerId="ADAL" clId="{A4441535-558A-4FF1-9016-CE842666C6E5}" dt="2022-05-12T10:15:30.165" v="704" actId="1076"/>
        <pc:sldMkLst>
          <pc:docMk/>
          <pc:sldMk cId="1906812437" sldId="447"/>
        </pc:sldMkLst>
        <pc:spChg chg="mod">
          <ac:chgData name="Stijn Weijermars" userId="2933e1d2-70ff-47b3-ad61-d61e32fda646" providerId="ADAL" clId="{A4441535-558A-4FF1-9016-CE842666C6E5}" dt="2022-05-12T10:15:30.165" v="704" actId="1076"/>
          <ac:spMkLst>
            <pc:docMk/>
            <pc:sldMk cId="1906812437" sldId="447"/>
            <ac:spMk id="5" creationId="{F1993312-1EA0-42AC-9AF6-7099FA3D2FA5}"/>
          </ac:spMkLst>
        </pc:spChg>
      </pc:sldChg>
      <pc:sldChg chg="addSp delSp modSp add mod">
        <pc:chgData name="Stijn Weijermars" userId="2933e1d2-70ff-47b3-ad61-d61e32fda646" providerId="ADAL" clId="{A4441535-558A-4FF1-9016-CE842666C6E5}" dt="2022-05-12T10:39:48.622" v="711" actId="20577"/>
        <pc:sldMkLst>
          <pc:docMk/>
          <pc:sldMk cId="1840630405" sldId="448"/>
        </pc:sldMkLst>
        <pc:spChg chg="mod">
          <ac:chgData name="Stijn Weijermars" userId="2933e1d2-70ff-47b3-ad61-d61e32fda646" providerId="ADAL" clId="{A4441535-558A-4FF1-9016-CE842666C6E5}" dt="2022-05-12T10:39:48.622" v="711" actId="20577"/>
          <ac:spMkLst>
            <pc:docMk/>
            <pc:sldMk cId="1840630405" sldId="448"/>
            <ac:spMk id="2" creationId="{B0E14B94-CFA3-4637-ACCA-82A87D1CD582}"/>
          </ac:spMkLst>
        </pc:spChg>
        <pc:spChg chg="del">
          <ac:chgData name="Stijn Weijermars" userId="2933e1d2-70ff-47b3-ad61-d61e32fda646" providerId="ADAL" clId="{A4441535-558A-4FF1-9016-CE842666C6E5}" dt="2022-05-12T10:39:35.067" v="706" actId="478"/>
          <ac:spMkLst>
            <pc:docMk/>
            <pc:sldMk cId="1840630405" sldId="448"/>
            <ac:spMk id="5" creationId="{F1993312-1EA0-42AC-9AF6-7099FA3D2FA5}"/>
          </ac:spMkLst>
        </pc:spChg>
        <pc:picChg chg="mod">
          <ac:chgData name="Stijn Weijermars" userId="2933e1d2-70ff-47b3-ad61-d61e32fda646" providerId="ADAL" clId="{A4441535-558A-4FF1-9016-CE842666C6E5}" dt="2022-05-12T10:39:41.179" v="709" actId="1076"/>
          <ac:picMkLst>
            <pc:docMk/>
            <pc:sldMk cId="1840630405" sldId="448"/>
            <ac:picMk id="4" creationId="{8220C69F-6FF5-44CC-957C-7FBC60C34672}"/>
          </ac:picMkLst>
        </pc:picChg>
        <pc:picChg chg="add mod">
          <ac:chgData name="Stijn Weijermars" userId="2933e1d2-70ff-47b3-ad61-d61e32fda646" providerId="ADAL" clId="{A4441535-558A-4FF1-9016-CE842666C6E5}" dt="2022-05-12T10:39:42.890" v="710" actId="1076"/>
          <ac:picMkLst>
            <pc:docMk/>
            <pc:sldMk cId="1840630405" sldId="448"/>
            <ac:picMk id="6" creationId="{F7B61B57-6473-615A-AE16-BCE675254B50}"/>
          </ac:picMkLst>
        </pc:picChg>
      </pc:sldChg>
      <pc:sldMasterChg chg="delSldLayout">
        <pc:chgData name="Stijn Weijermars" userId="2933e1d2-70ff-47b3-ad61-d61e32fda646" providerId="ADAL" clId="{A4441535-558A-4FF1-9016-CE842666C6E5}" dt="2022-05-12T09:40:40.404" v="98" actId="47"/>
        <pc:sldMasterMkLst>
          <pc:docMk/>
          <pc:sldMasterMk cId="3796236846" sldId="2147483648"/>
        </pc:sldMasterMkLst>
        <pc:sldLayoutChg chg="del">
          <pc:chgData name="Stijn Weijermars" userId="2933e1d2-70ff-47b3-ad61-d61e32fda646" providerId="ADAL" clId="{A4441535-558A-4FF1-9016-CE842666C6E5}" dt="2022-05-12T09:40:40.404" v="98" actId="47"/>
          <pc:sldLayoutMkLst>
            <pc:docMk/>
            <pc:sldMasterMk cId="3796236846" sldId="2147483648"/>
            <pc:sldLayoutMk cId="1897457910"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12/05/2022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avondregen</a:t>
            </a:r>
          </a:p>
          <a:p>
            <a:r>
              <a:rPr lang="nl-NL" dirty="0"/>
              <a:t>blaasjesregen</a:t>
            </a:r>
          </a:p>
          <a:p>
            <a:r>
              <a:rPr lang="nl-NL" dirty="0"/>
              <a:t>bui</a:t>
            </a:r>
          </a:p>
          <a:p>
            <a:r>
              <a:rPr lang="nl-NL" dirty="0"/>
              <a:t>dichte regen</a:t>
            </a:r>
          </a:p>
          <a:p>
            <a:r>
              <a:rPr lang="nl-NL" dirty="0"/>
              <a:t>drensregen</a:t>
            </a:r>
          </a:p>
          <a:p>
            <a:r>
              <a:rPr lang="nl-NL" dirty="0"/>
              <a:t>druilregen</a:t>
            </a:r>
          </a:p>
          <a:p>
            <a:r>
              <a:rPr lang="nl-NL" dirty="0" err="1"/>
              <a:t>equinoctiaalregen</a:t>
            </a:r>
            <a:endParaRPr lang="nl-NL" dirty="0"/>
          </a:p>
          <a:p>
            <a:r>
              <a:rPr lang="nl-NL" dirty="0"/>
              <a:t>gietbui</a:t>
            </a:r>
          </a:p>
          <a:p>
            <a:r>
              <a:rPr lang="nl-NL" dirty="0"/>
              <a:t>hagel</a:t>
            </a:r>
          </a:p>
          <a:p>
            <a:r>
              <a:rPr lang="nl-NL" dirty="0"/>
              <a:t>hemelwater</a:t>
            </a:r>
          </a:p>
          <a:p>
            <a:r>
              <a:rPr lang="nl-NL" dirty="0"/>
              <a:t>hoosbui</a:t>
            </a:r>
          </a:p>
          <a:p>
            <a:r>
              <a:rPr lang="nl-NL" dirty="0"/>
              <a:t>kermis in de hel</a:t>
            </a:r>
          </a:p>
          <a:p>
            <a:r>
              <a:rPr lang="nl-NL" dirty="0"/>
              <a:t>kippetjeskermis</a:t>
            </a:r>
          </a:p>
          <a:p>
            <a:r>
              <a:rPr lang="nl-NL" dirty="0"/>
              <a:t>kletsbui</a:t>
            </a:r>
          </a:p>
          <a:p>
            <a:r>
              <a:rPr lang="nl-NL" dirty="0"/>
              <a:t>kletsregen</a:t>
            </a:r>
          </a:p>
          <a:p>
            <a:r>
              <a:rPr lang="nl-NL" dirty="0"/>
              <a:t>landregen</a:t>
            </a:r>
          </a:p>
          <a:p>
            <a:r>
              <a:rPr lang="nl-NL" dirty="0"/>
              <a:t>lenteregen</a:t>
            </a:r>
          </a:p>
          <a:p>
            <a:r>
              <a:rPr lang="nl-NL" dirty="0"/>
              <a:t>luizenregen</a:t>
            </a:r>
          </a:p>
          <a:p>
            <a:r>
              <a:rPr lang="nl-NL" dirty="0"/>
              <a:t>malse regen</a:t>
            </a:r>
          </a:p>
          <a:p>
            <a:r>
              <a:rPr lang="nl-NL" dirty="0"/>
              <a:t>miezelregen</a:t>
            </a:r>
          </a:p>
          <a:p>
            <a:r>
              <a:rPr lang="nl-NL" dirty="0"/>
              <a:t>mistregen</a:t>
            </a:r>
          </a:p>
          <a:p>
            <a:r>
              <a:rPr lang="nl-NL" dirty="0"/>
              <a:t>morgenregen</a:t>
            </a:r>
          </a:p>
          <a:p>
            <a:r>
              <a:rPr lang="nl-NL" dirty="0"/>
              <a:t>motregen</a:t>
            </a:r>
          </a:p>
          <a:p>
            <a:r>
              <a:rPr lang="nl-NL" dirty="0" err="1"/>
              <a:t>najaarsbui</a:t>
            </a:r>
            <a:endParaRPr lang="nl-NL" dirty="0"/>
          </a:p>
          <a:p>
            <a:r>
              <a:rPr lang="nl-NL" dirty="0" err="1"/>
              <a:t>najaarsregen</a:t>
            </a:r>
            <a:endParaRPr lang="nl-NL" dirty="0"/>
          </a:p>
          <a:p>
            <a:r>
              <a:rPr lang="nl-NL" dirty="0"/>
              <a:t>plasregen</a:t>
            </a:r>
          </a:p>
          <a:p>
            <a:r>
              <a:rPr lang="nl-NL" dirty="0"/>
              <a:t>plensbui</a:t>
            </a:r>
          </a:p>
          <a:p>
            <a:r>
              <a:rPr lang="nl-NL" dirty="0"/>
              <a:t>regenstroom</a:t>
            </a:r>
          </a:p>
          <a:p>
            <a:r>
              <a:rPr lang="nl-NL" dirty="0"/>
              <a:t>regenvloed</a:t>
            </a:r>
          </a:p>
          <a:p>
            <a:r>
              <a:rPr lang="nl-NL" dirty="0"/>
              <a:t>schip met zure appels</a:t>
            </a:r>
          </a:p>
          <a:p>
            <a:r>
              <a:rPr lang="nl-NL" dirty="0"/>
              <a:t>slagregen</a:t>
            </a:r>
          </a:p>
          <a:p>
            <a:r>
              <a:rPr lang="nl-NL" dirty="0"/>
              <a:t>sneeuwregen</a:t>
            </a:r>
          </a:p>
          <a:p>
            <a:r>
              <a:rPr lang="nl-NL" dirty="0"/>
              <a:t>stofregen</a:t>
            </a:r>
          </a:p>
          <a:p>
            <a:r>
              <a:rPr lang="nl-NL" dirty="0"/>
              <a:t>stortbui</a:t>
            </a:r>
          </a:p>
          <a:p>
            <a:r>
              <a:rPr lang="nl-NL" dirty="0"/>
              <a:t>stortregen</a:t>
            </a:r>
          </a:p>
          <a:p>
            <a:r>
              <a:rPr lang="nl-NL" dirty="0"/>
              <a:t>stortvloed</a:t>
            </a:r>
          </a:p>
          <a:p>
            <a:r>
              <a:rPr lang="nl-NL" dirty="0"/>
              <a:t>stroom</a:t>
            </a:r>
          </a:p>
          <a:p>
            <a:r>
              <a:rPr lang="nl-NL" dirty="0"/>
              <a:t>travaat</a:t>
            </a:r>
          </a:p>
          <a:p>
            <a:r>
              <a:rPr lang="nl-NL" dirty="0"/>
              <a:t>vlaag</a:t>
            </a:r>
          </a:p>
          <a:p>
            <a:r>
              <a:rPr lang="nl-NL" dirty="0"/>
              <a:t>voorjaarsregen</a:t>
            </a:r>
          </a:p>
          <a:p>
            <a:r>
              <a:rPr lang="nl-NL" dirty="0"/>
              <a:t>wintervlaag</a:t>
            </a:r>
          </a:p>
          <a:p>
            <a:r>
              <a:rPr lang="nl-NL" dirty="0"/>
              <a:t>wolkbreuk</a:t>
            </a:r>
          </a:p>
          <a:p>
            <a:r>
              <a:rPr lang="nl-NL" dirty="0"/>
              <a:t>zomerbui</a:t>
            </a:r>
          </a:p>
          <a:p>
            <a:r>
              <a:rPr lang="nl-NL" dirty="0"/>
              <a:t>zomerregen</a:t>
            </a:r>
          </a:p>
          <a:p>
            <a:r>
              <a:rPr lang="nl-NL" dirty="0"/>
              <a:t>zomervlaag</a:t>
            </a:r>
          </a:p>
          <a:p>
            <a:r>
              <a:rPr lang="nl-NL" dirty="0"/>
              <a:t>zure regen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6</a:t>
            </a:fld>
            <a:endParaRPr lang="nl-NL"/>
          </a:p>
        </p:txBody>
      </p:sp>
    </p:spTree>
    <p:extLst>
      <p:ext uri="{BB962C8B-B14F-4D97-AF65-F5344CB8AC3E}">
        <p14:creationId xmlns:p14="http://schemas.microsoft.com/office/powerpoint/2010/main" val="134872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Verdampen kost energie </a:t>
            </a:r>
          </a:p>
          <a:p>
            <a:r>
              <a:rPr lang="nl-NL" dirty="0"/>
              <a:t>Condensatie levert energie op</a:t>
            </a:r>
          </a:p>
          <a:p>
            <a:r>
              <a:rPr lang="nl-NL" dirty="0"/>
              <a:t>Waarom regent het bij ons zo veel?</a:t>
            </a:r>
          </a:p>
          <a:p>
            <a:r>
              <a:rPr lang="nl-NL" dirty="0"/>
              <a:t>Waarom nemen de </a:t>
            </a:r>
          </a:p>
          <a:p>
            <a:endParaRPr lang="nl-NL" dirty="0"/>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16</a:t>
            </a:fld>
            <a:endParaRPr lang="nl-NL"/>
          </a:p>
        </p:txBody>
      </p:sp>
    </p:spTree>
    <p:extLst>
      <p:ext uri="{BB962C8B-B14F-4D97-AF65-F5344CB8AC3E}">
        <p14:creationId xmlns:p14="http://schemas.microsoft.com/office/powerpoint/2010/main" val="390642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paar feiten:</a:t>
            </a:r>
          </a:p>
          <a:p>
            <a:r>
              <a:rPr lang="nl-NL" dirty="0"/>
              <a:t>Nederland heeft een oppervlakte van 41.543 km2 = 41.543.000.000,00 m2.</a:t>
            </a:r>
          </a:p>
          <a:p>
            <a:endParaRPr lang="nl-NL" dirty="0"/>
          </a:p>
          <a:p>
            <a:r>
              <a:rPr lang="nl-NL" dirty="0"/>
              <a:t>Eén millimeter regen komt overeen met één liter water op een oppervlakte van één vierkante meter.</a:t>
            </a:r>
          </a:p>
          <a:p>
            <a:endParaRPr lang="nl-NL" dirty="0"/>
          </a:p>
          <a:p>
            <a:r>
              <a:rPr lang="nl-NL" dirty="0"/>
              <a:t>Gemiddeld valt er in Nederland 800 mm regen per jaar. Dus 800 liter .</a:t>
            </a:r>
          </a:p>
          <a:p>
            <a:endParaRPr lang="nl-NL" dirty="0"/>
          </a:p>
          <a:p>
            <a:r>
              <a:rPr lang="nl-NL" dirty="0"/>
              <a:t>41.543.000.000,00 m2 x 800 l. = 33.243.400.000.000 liter regen per jaar.</a:t>
            </a:r>
          </a:p>
          <a:p>
            <a:endParaRPr lang="nl-NL" dirty="0"/>
          </a:p>
          <a:p>
            <a:r>
              <a:rPr lang="nl-NL" dirty="0"/>
              <a:t>Maar je zou met het aantal regendruppels komen!</a:t>
            </a:r>
          </a:p>
          <a:p>
            <a:r>
              <a:rPr lang="nl-NL" dirty="0"/>
              <a:t>Dat weet ik, gewoon een kwestie van eenvoudig terugrekenen.</a:t>
            </a:r>
          </a:p>
          <a:p>
            <a:endParaRPr lang="nl-NL" dirty="0"/>
          </a:p>
          <a:p>
            <a:r>
              <a:rPr lang="nl-NL" dirty="0"/>
              <a:t>33.243.400.000.000 liter =</a:t>
            </a:r>
          </a:p>
          <a:p>
            <a:endParaRPr lang="nl-NL" dirty="0"/>
          </a:p>
          <a:p>
            <a:r>
              <a:rPr lang="nl-NL" dirty="0"/>
              <a:t>33.243.400.000.000.000 ml.</a:t>
            </a:r>
          </a:p>
          <a:p>
            <a:endParaRPr lang="nl-NL" dirty="0"/>
          </a:p>
          <a:p>
            <a:r>
              <a:rPr lang="nl-NL" dirty="0"/>
              <a:t>En dat dan maal die 20 = 664.868.000.000.000.000 regendruppels.</a:t>
            </a:r>
          </a:p>
          <a:p>
            <a:endParaRPr lang="nl-NL" dirty="0"/>
          </a:p>
          <a:p>
            <a:r>
              <a:rPr lang="nl-NL" dirty="0"/>
              <a:t>Maar hoeveel regendruppels zouden er nodig zijn om heel Nederland te bedekken?</a:t>
            </a:r>
          </a:p>
          <a:p>
            <a:r>
              <a:rPr lang="nl-NL" dirty="0"/>
              <a:t>Er in dit geval even van uitgaan dat een regendruppel dan een soort van een vast lichaam heeft.</a:t>
            </a:r>
          </a:p>
          <a:p>
            <a:endParaRPr lang="nl-NL" dirty="0"/>
          </a:p>
          <a:p>
            <a:r>
              <a:rPr lang="nl-NL" dirty="0"/>
              <a:t>Nederland heeft een oppervlakte van 41.543.000.000,00 m2</a:t>
            </a:r>
          </a:p>
          <a:p>
            <a:endParaRPr lang="nl-NL" dirty="0"/>
          </a:p>
          <a:p>
            <a:r>
              <a:rPr lang="nl-NL" dirty="0"/>
              <a:t>Twintig regendruppels is dus niet alleen 1 ml, maar ook 1 cm3 en dat is vergelijkbaar met een klein suikerklontje. 1 x 1 x 1 cm = 1cm3 en in cm2 is dat 1 vierkante cm.</a:t>
            </a:r>
          </a:p>
          <a:p>
            <a:endParaRPr lang="nl-NL" dirty="0"/>
          </a:p>
          <a:p>
            <a:r>
              <a:rPr lang="nl-NL" dirty="0"/>
              <a:t>Nederland is 415.430.000.000.000,00 cm2. Oftewel zoveel normale regendruppels zijn er totaal nodig om heel Nederland te bedekken. En per jaar vallen er gemiddeld in Nederland 664.868.000.000.000.000 regendruppels. En als dus al die druppels netjes naast elkaar en daarna dus keurig op elkaar zouden stapelen, en dat gedurende een heel jaar (en dan moeten mensen het natuurlijk niet gaan verpesten) ... dan zou er precies een jaar later een laag van 16 cm aan opgestapelde regendruppels Nederland bedekken.</a:t>
            </a:r>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18</a:t>
            </a:fld>
            <a:endParaRPr lang="nl-NL"/>
          </a:p>
        </p:txBody>
      </p:sp>
    </p:spTree>
    <p:extLst>
      <p:ext uri="{BB962C8B-B14F-4D97-AF65-F5344CB8AC3E}">
        <p14:creationId xmlns:p14="http://schemas.microsoft.com/office/powerpoint/2010/main" val="2719388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12-5-2022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12-5-2022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12-5-2022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12-5-2022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12-5-2022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12-5-2022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12-5-2022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12-5-2022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12-5-2022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12-5-2022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12-5-2022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12-5-2022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12-5-2022</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40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12-5-2022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12-5-2022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12-5-2022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ej8Yh8m2Ku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eerslagkaart.nl/"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eerdata.n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rainproof.nl/"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ej8Yh8m2Ku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Inrichting van een gebied</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12-05-2022</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Inrichting van een gebied </a:t>
            </a:r>
          </a:p>
          <a:p>
            <a:r>
              <a:rPr lang="nl-NL" dirty="0"/>
              <a:t>Les 1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Neerslag</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94EEE-DE9E-4AC5-B517-4B92D2D7C5F5}"/>
              </a:ext>
            </a:extLst>
          </p:cNvPr>
          <p:cNvSpPr>
            <a:spLocks noGrp="1"/>
          </p:cNvSpPr>
          <p:nvPr>
            <p:ph type="title"/>
          </p:nvPr>
        </p:nvSpPr>
        <p:spPr/>
        <p:txBody>
          <a:bodyPr/>
          <a:lstStyle/>
          <a:p>
            <a:r>
              <a:rPr lang="nl-NL" dirty="0"/>
              <a:t>Stuwingsregens</a:t>
            </a:r>
          </a:p>
        </p:txBody>
      </p:sp>
      <p:sp>
        <p:nvSpPr>
          <p:cNvPr id="3" name="Tijdelijke aanduiding voor inhoud 2">
            <a:extLst>
              <a:ext uri="{FF2B5EF4-FFF2-40B4-BE49-F238E27FC236}">
                <a16:creationId xmlns:a16="http://schemas.microsoft.com/office/drawing/2014/main" id="{DB36EAB7-5644-44BD-AF9C-36FEDC2A8CBF}"/>
              </a:ext>
            </a:extLst>
          </p:cNvPr>
          <p:cNvSpPr>
            <a:spLocks noGrp="1"/>
          </p:cNvSpPr>
          <p:nvPr>
            <p:ph idx="1"/>
          </p:nvPr>
        </p:nvSpPr>
        <p:spPr/>
        <p:txBody>
          <a:bodyPr/>
          <a:lstStyle/>
          <a:p>
            <a:r>
              <a:rPr lang="nl-NL" dirty="0"/>
              <a:t>Stuwingsregen ontstaat bij gebergte. De natte lucht moet dan stijgen omdat hij anders niet over de berg heen kan. De lucht wordt dus omhoog gestuwd. De lucht koelt weer af waardoor er regen ontstaat.</a:t>
            </a:r>
          </a:p>
        </p:txBody>
      </p:sp>
      <p:pic>
        <p:nvPicPr>
          <p:cNvPr id="4" name="Afbeelding 3">
            <a:extLst>
              <a:ext uri="{FF2B5EF4-FFF2-40B4-BE49-F238E27FC236}">
                <a16:creationId xmlns:a16="http://schemas.microsoft.com/office/drawing/2014/main" id="{868A4C3B-B6FC-4096-936A-DA3A5A1E5465}"/>
              </a:ext>
            </a:extLst>
          </p:cNvPr>
          <p:cNvPicPr>
            <a:picLocks noChangeAspect="1"/>
          </p:cNvPicPr>
          <p:nvPr/>
        </p:nvPicPr>
        <p:blipFill>
          <a:blip r:embed="rId2"/>
          <a:stretch>
            <a:fillRect/>
          </a:stretch>
        </p:blipFill>
        <p:spPr>
          <a:xfrm>
            <a:off x="511016" y="2511776"/>
            <a:ext cx="5396562" cy="4346224"/>
          </a:xfrm>
          <a:prstGeom prst="rect">
            <a:avLst/>
          </a:prstGeom>
        </p:spPr>
      </p:pic>
    </p:spTree>
    <p:extLst>
      <p:ext uri="{BB962C8B-B14F-4D97-AF65-F5344CB8AC3E}">
        <p14:creationId xmlns:p14="http://schemas.microsoft.com/office/powerpoint/2010/main" val="387073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B945D-BFE1-4E41-86D6-028B4AFA6178}"/>
              </a:ext>
            </a:extLst>
          </p:cNvPr>
          <p:cNvSpPr>
            <a:spLocks noGrp="1"/>
          </p:cNvSpPr>
          <p:nvPr>
            <p:ph type="title"/>
          </p:nvPr>
        </p:nvSpPr>
        <p:spPr/>
        <p:txBody>
          <a:bodyPr/>
          <a:lstStyle/>
          <a:p>
            <a:r>
              <a:rPr lang="nl-NL" dirty="0"/>
              <a:t>Frontale regen</a:t>
            </a:r>
          </a:p>
        </p:txBody>
      </p:sp>
      <p:sp>
        <p:nvSpPr>
          <p:cNvPr id="3" name="Tijdelijke aanduiding voor inhoud 2">
            <a:extLst>
              <a:ext uri="{FF2B5EF4-FFF2-40B4-BE49-F238E27FC236}">
                <a16:creationId xmlns:a16="http://schemas.microsoft.com/office/drawing/2014/main" id="{2CC035FC-2601-48B1-9FEE-4E68F32435C3}"/>
              </a:ext>
            </a:extLst>
          </p:cNvPr>
          <p:cNvSpPr>
            <a:spLocks noGrp="1"/>
          </p:cNvSpPr>
          <p:nvPr>
            <p:ph idx="1"/>
          </p:nvPr>
        </p:nvSpPr>
        <p:spPr/>
        <p:txBody>
          <a:bodyPr/>
          <a:lstStyle/>
          <a:p>
            <a:r>
              <a:rPr lang="nl-NL" dirty="0"/>
              <a:t>Frontale regen is als warme en koude lucht botsen met elkaar. De warme lucht wil omhoog en botst op de koude lucht. Het front ligt op het punt waar de koude en warme lucht elkaar raken. De koude lucht is zwaarder en dwingt de warme lucht om op te stijgen en daardoor ontstaat regen. Dit hebben we vaak in Nederland.</a:t>
            </a:r>
          </a:p>
        </p:txBody>
      </p:sp>
      <p:pic>
        <p:nvPicPr>
          <p:cNvPr id="5" name="Afbeelding 6">
            <a:hlinkClick r:id="rId2"/>
            <a:extLst>
              <a:ext uri="{FF2B5EF4-FFF2-40B4-BE49-F238E27FC236}">
                <a16:creationId xmlns:a16="http://schemas.microsoft.com/office/drawing/2014/main" id="{000AB9E7-0F83-1E7F-C785-160767D4B435}"/>
              </a:ext>
            </a:extLst>
          </p:cNvPr>
          <p:cNvPicPr>
            <a:picLocks noChangeAspect="1"/>
          </p:cNvPicPr>
          <p:nvPr/>
        </p:nvPicPr>
        <p:blipFill>
          <a:blip r:embed="rId3"/>
          <a:stretch>
            <a:fillRect/>
          </a:stretch>
        </p:blipFill>
        <p:spPr>
          <a:xfrm>
            <a:off x="608530" y="2954972"/>
            <a:ext cx="6248400" cy="3514725"/>
          </a:xfrm>
          <a:prstGeom prst="rect">
            <a:avLst/>
          </a:prstGeom>
        </p:spPr>
      </p:pic>
    </p:spTree>
    <p:extLst>
      <p:ext uri="{BB962C8B-B14F-4D97-AF65-F5344CB8AC3E}">
        <p14:creationId xmlns:p14="http://schemas.microsoft.com/office/powerpoint/2010/main" val="2743517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4B94-CFA3-4637-ACCA-82A87D1CD582}"/>
              </a:ext>
            </a:extLst>
          </p:cNvPr>
          <p:cNvSpPr>
            <a:spLocks noGrp="1"/>
          </p:cNvSpPr>
          <p:nvPr>
            <p:ph type="title"/>
          </p:nvPr>
        </p:nvSpPr>
        <p:spPr/>
        <p:txBody>
          <a:bodyPr/>
          <a:lstStyle/>
          <a:p>
            <a:r>
              <a:rPr lang="nl-NL" dirty="0"/>
              <a:t>Zet de volgende begrippen bij de juiste letter</a:t>
            </a:r>
          </a:p>
        </p:txBody>
      </p:sp>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3359093" y="1402580"/>
            <a:ext cx="6543675" cy="3876675"/>
          </a:xfrm>
          <a:prstGeom prst="rect">
            <a:avLst/>
          </a:prstGeom>
        </p:spPr>
      </p:pic>
      <p:sp>
        <p:nvSpPr>
          <p:cNvPr id="5" name="Rechthoek 4">
            <a:extLst>
              <a:ext uri="{FF2B5EF4-FFF2-40B4-BE49-F238E27FC236}">
                <a16:creationId xmlns:a16="http://schemas.microsoft.com/office/drawing/2014/main" id="{F1993312-1EA0-42AC-9AF6-7099FA3D2FA5}"/>
              </a:ext>
            </a:extLst>
          </p:cNvPr>
          <p:cNvSpPr/>
          <p:nvPr/>
        </p:nvSpPr>
        <p:spPr>
          <a:xfrm>
            <a:off x="371476" y="5388918"/>
            <a:ext cx="10334919" cy="369332"/>
          </a:xfrm>
          <a:prstGeom prst="rect">
            <a:avLst/>
          </a:prstGeom>
        </p:spPr>
        <p:txBody>
          <a:bodyPr wrap="square">
            <a:spAutoFit/>
          </a:bodyPr>
          <a:lstStyle/>
          <a:p>
            <a:r>
              <a:rPr lang="nl-NL" dirty="0"/>
              <a:t>Stijgingsregen, regenschaduw, warme lucht, stuwingsregen, frontale regen, loefzijde, koude lucht, lijzijde</a:t>
            </a:r>
          </a:p>
        </p:txBody>
      </p:sp>
    </p:spTree>
    <p:extLst>
      <p:ext uri="{BB962C8B-B14F-4D97-AF65-F5344CB8AC3E}">
        <p14:creationId xmlns:p14="http://schemas.microsoft.com/office/powerpoint/2010/main" val="190681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14B94-CFA3-4637-ACCA-82A87D1CD582}"/>
              </a:ext>
            </a:extLst>
          </p:cNvPr>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8220C69F-6FF5-44CC-957C-7FBC60C34672}"/>
              </a:ext>
            </a:extLst>
          </p:cNvPr>
          <p:cNvPicPr>
            <a:picLocks noGrp="1" noChangeAspect="1"/>
          </p:cNvPicPr>
          <p:nvPr>
            <p:ph idx="1"/>
          </p:nvPr>
        </p:nvPicPr>
        <p:blipFill>
          <a:blip r:embed="rId2"/>
          <a:stretch>
            <a:fillRect/>
          </a:stretch>
        </p:blipFill>
        <p:spPr>
          <a:xfrm>
            <a:off x="803305" y="1884718"/>
            <a:ext cx="6543675" cy="3876675"/>
          </a:xfrm>
          <a:prstGeom prst="rect">
            <a:avLst/>
          </a:prstGeom>
        </p:spPr>
      </p:pic>
      <p:pic>
        <p:nvPicPr>
          <p:cNvPr id="6" name="Afbeelding 5">
            <a:extLst>
              <a:ext uri="{FF2B5EF4-FFF2-40B4-BE49-F238E27FC236}">
                <a16:creationId xmlns:a16="http://schemas.microsoft.com/office/drawing/2014/main" id="{F7B61B57-6473-615A-AE16-BCE675254B50}"/>
              </a:ext>
            </a:extLst>
          </p:cNvPr>
          <p:cNvPicPr>
            <a:picLocks noChangeAspect="1"/>
          </p:cNvPicPr>
          <p:nvPr/>
        </p:nvPicPr>
        <p:blipFill>
          <a:blip r:embed="rId3"/>
          <a:stretch>
            <a:fillRect/>
          </a:stretch>
        </p:blipFill>
        <p:spPr>
          <a:xfrm>
            <a:off x="7677928" y="2296217"/>
            <a:ext cx="3552825" cy="2647950"/>
          </a:xfrm>
          <a:prstGeom prst="rect">
            <a:avLst/>
          </a:prstGeom>
        </p:spPr>
      </p:pic>
    </p:spTree>
    <p:extLst>
      <p:ext uri="{BB962C8B-B14F-4D97-AF65-F5344CB8AC3E}">
        <p14:creationId xmlns:p14="http://schemas.microsoft.com/office/powerpoint/2010/main" val="184063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EEF89-7C97-4A6D-87CA-4328748AC68B}"/>
              </a:ext>
            </a:extLst>
          </p:cNvPr>
          <p:cNvSpPr>
            <a:spLocks noGrp="1"/>
          </p:cNvSpPr>
          <p:nvPr>
            <p:ph type="title"/>
          </p:nvPr>
        </p:nvSpPr>
        <p:spPr/>
        <p:txBody>
          <a:bodyPr/>
          <a:lstStyle/>
          <a:p>
            <a:r>
              <a:rPr lang="nl-NL" dirty="0"/>
              <a:t>Neerslagkaart</a:t>
            </a:r>
          </a:p>
        </p:txBody>
      </p:sp>
      <p:sp>
        <p:nvSpPr>
          <p:cNvPr id="3" name="Tijdelijke aanduiding voor inhoud 2">
            <a:extLst>
              <a:ext uri="{FF2B5EF4-FFF2-40B4-BE49-F238E27FC236}">
                <a16:creationId xmlns:a16="http://schemas.microsoft.com/office/drawing/2014/main" id="{59851510-9781-4E77-88F0-880FE49E2503}"/>
              </a:ext>
            </a:extLst>
          </p:cNvPr>
          <p:cNvSpPr>
            <a:spLocks noGrp="1"/>
          </p:cNvSpPr>
          <p:nvPr>
            <p:ph idx="1"/>
          </p:nvPr>
        </p:nvSpPr>
        <p:spPr/>
        <p:txBody>
          <a:bodyPr/>
          <a:lstStyle/>
          <a:p>
            <a:r>
              <a:rPr lang="nl-NL" dirty="0">
                <a:hlinkClick r:id="rId2"/>
              </a:rPr>
              <a:t>https://neerslagkaart.nl/</a:t>
            </a:r>
            <a:endParaRPr lang="nl-NL" dirty="0"/>
          </a:p>
        </p:txBody>
      </p:sp>
      <p:pic>
        <p:nvPicPr>
          <p:cNvPr id="7" name="Afbeelding 6">
            <a:extLst>
              <a:ext uri="{FF2B5EF4-FFF2-40B4-BE49-F238E27FC236}">
                <a16:creationId xmlns:a16="http://schemas.microsoft.com/office/drawing/2014/main" id="{49F81D76-FC4F-5A67-BF31-012261DA5F3E}"/>
              </a:ext>
            </a:extLst>
          </p:cNvPr>
          <p:cNvPicPr>
            <a:picLocks noChangeAspect="1"/>
          </p:cNvPicPr>
          <p:nvPr/>
        </p:nvPicPr>
        <p:blipFill>
          <a:blip r:embed="rId3"/>
          <a:stretch>
            <a:fillRect/>
          </a:stretch>
        </p:blipFill>
        <p:spPr>
          <a:xfrm>
            <a:off x="4623156" y="1770610"/>
            <a:ext cx="6327995" cy="4547062"/>
          </a:xfrm>
          <a:prstGeom prst="rect">
            <a:avLst/>
          </a:prstGeom>
        </p:spPr>
      </p:pic>
      <p:sp>
        <p:nvSpPr>
          <p:cNvPr id="5" name="Tekstvak 4">
            <a:extLst>
              <a:ext uri="{FF2B5EF4-FFF2-40B4-BE49-F238E27FC236}">
                <a16:creationId xmlns:a16="http://schemas.microsoft.com/office/drawing/2014/main" id="{CDD5CF82-8373-495B-9DEF-8991F2B434C0}"/>
              </a:ext>
            </a:extLst>
          </p:cNvPr>
          <p:cNvSpPr txBox="1"/>
          <p:nvPr/>
        </p:nvSpPr>
        <p:spPr>
          <a:xfrm>
            <a:off x="716463" y="2090521"/>
            <a:ext cx="5844508" cy="369332"/>
          </a:xfrm>
          <a:prstGeom prst="rect">
            <a:avLst/>
          </a:prstGeom>
          <a:noFill/>
          <a:ln w="38100">
            <a:solidFill>
              <a:srgbClr val="FF0000"/>
            </a:solidFill>
          </a:ln>
        </p:spPr>
        <p:txBody>
          <a:bodyPr wrap="square" rtlCol="0">
            <a:spAutoFit/>
          </a:bodyPr>
          <a:lstStyle/>
          <a:p>
            <a:r>
              <a:rPr lang="nl-NL" dirty="0"/>
              <a:t>Kies hier je eigen lokale weerstation&gt;</a:t>
            </a:r>
          </a:p>
        </p:txBody>
      </p:sp>
      <p:pic>
        <p:nvPicPr>
          <p:cNvPr id="9" name="Afbeelding 8">
            <a:extLst>
              <a:ext uri="{FF2B5EF4-FFF2-40B4-BE49-F238E27FC236}">
                <a16:creationId xmlns:a16="http://schemas.microsoft.com/office/drawing/2014/main" id="{46A5B873-B9CC-9C66-3CCD-9DD18DA65CAF}"/>
              </a:ext>
            </a:extLst>
          </p:cNvPr>
          <p:cNvPicPr>
            <a:picLocks noChangeAspect="1"/>
          </p:cNvPicPr>
          <p:nvPr/>
        </p:nvPicPr>
        <p:blipFill>
          <a:blip r:embed="rId4"/>
          <a:stretch>
            <a:fillRect/>
          </a:stretch>
        </p:blipFill>
        <p:spPr>
          <a:xfrm>
            <a:off x="6788085" y="4091032"/>
            <a:ext cx="2069472" cy="2038305"/>
          </a:xfrm>
          <a:prstGeom prst="rect">
            <a:avLst/>
          </a:prstGeom>
        </p:spPr>
      </p:pic>
    </p:spTree>
    <p:extLst>
      <p:ext uri="{BB962C8B-B14F-4D97-AF65-F5344CB8AC3E}">
        <p14:creationId xmlns:p14="http://schemas.microsoft.com/office/powerpoint/2010/main" val="128486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D1E5B-67F6-4E4D-9434-26ECA04A5F23}"/>
              </a:ext>
            </a:extLst>
          </p:cNvPr>
          <p:cNvSpPr>
            <a:spLocks noGrp="1"/>
          </p:cNvSpPr>
          <p:nvPr>
            <p:ph type="title"/>
          </p:nvPr>
        </p:nvSpPr>
        <p:spPr/>
        <p:txBody>
          <a:bodyPr/>
          <a:lstStyle/>
          <a:p>
            <a:r>
              <a:rPr lang="nl-NL" dirty="0"/>
              <a:t>Weerdata </a:t>
            </a:r>
          </a:p>
        </p:txBody>
      </p:sp>
      <p:sp>
        <p:nvSpPr>
          <p:cNvPr id="3" name="Tijdelijke aanduiding voor inhoud 2">
            <a:extLst>
              <a:ext uri="{FF2B5EF4-FFF2-40B4-BE49-F238E27FC236}">
                <a16:creationId xmlns:a16="http://schemas.microsoft.com/office/drawing/2014/main" id="{06BEEB36-D941-4255-A1F1-F74AE070016B}"/>
              </a:ext>
            </a:extLst>
          </p:cNvPr>
          <p:cNvSpPr>
            <a:spLocks noGrp="1"/>
          </p:cNvSpPr>
          <p:nvPr>
            <p:ph idx="1"/>
          </p:nvPr>
        </p:nvSpPr>
        <p:spPr/>
        <p:txBody>
          <a:bodyPr/>
          <a:lstStyle/>
          <a:p>
            <a:r>
              <a:rPr lang="nl-NL" dirty="0">
                <a:hlinkClick r:id="rId2"/>
              </a:rPr>
              <a:t>https://weerdata.nl/</a:t>
            </a:r>
            <a:r>
              <a:rPr lang="nl-NL" dirty="0"/>
              <a:t> </a:t>
            </a:r>
          </a:p>
        </p:txBody>
      </p:sp>
      <p:pic>
        <p:nvPicPr>
          <p:cNvPr id="4" name="Afbeelding 3">
            <a:extLst>
              <a:ext uri="{FF2B5EF4-FFF2-40B4-BE49-F238E27FC236}">
                <a16:creationId xmlns:a16="http://schemas.microsoft.com/office/drawing/2014/main" id="{7B6014CE-8227-4F98-BB76-0A6D8CEB5377}"/>
              </a:ext>
            </a:extLst>
          </p:cNvPr>
          <p:cNvPicPr>
            <a:picLocks noChangeAspect="1"/>
          </p:cNvPicPr>
          <p:nvPr/>
        </p:nvPicPr>
        <p:blipFill rotWithShape="1">
          <a:blip r:embed="rId3"/>
          <a:srcRect l="5000" t="29416" r="6365" b="10671"/>
          <a:stretch/>
        </p:blipFill>
        <p:spPr>
          <a:xfrm>
            <a:off x="609600" y="2017336"/>
            <a:ext cx="10806260" cy="4108828"/>
          </a:xfrm>
          <a:prstGeom prst="rect">
            <a:avLst/>
          </a:prstGeom>
        </p:spPr>
      </p:pic>
      <p:sp>
        <p:nvSpPr>
          <p:cNvPr id="5" name="Tekstvak 4">
            <a:extLst>
              <a:ext uri="{FF2B5EF4-FFF2-40B4-BE49-F238E27FC236}">
                <a16:creationId xmlns:a16="http://schemas.microsoft.com/office/drawing/2014/main" id="{68F7EDF4-B3CD-4486-8FC6-EAF13BE01F39}"/>
              </a:ext>
            </a:extLst>
          </p:cNvPr>
          <p:cNvSpPr txBox="1"/>
          <p:nvPr/>
        </p:nvSpPr>
        <p:spPr>
          <a:xfrm>
            <a:off x="8646094" y="971074"/>
            <a:ext cx="2853179" cy="1477328"/>
          </a:xfrm>
          <a:prstGeom prst="rect">
            <a:avLst/>
          </a:prstGeom>
          <a:noFill/>
          <a:ln w="38100">
            <a:solidFill>
              <a:srgbClr val="FF0000"/>
            </a:solidFill>
          </a:ln>
        </p:spPr>
        <p:txBody>
          <a:bodyPr wrap="square" rtlCol="0">
            <a:spAutoFit/>
          </a:bodyPr>
          <a:lstStyle/>
          <a:p>
            <a:r>
              <a:rPr lang="nl-NL" dirty="0"/>
              <a:t>Kies hier het dichtstbijzijnde weerstation</a:t>
            </a:r>
          </a:p>
          <a:p>
            <a:endParaRPr lang="nl-NL" dirty="0"/>
          </a:p>
          <a:p>
            <a:endParaRPr lang="nl-NL" dirty="0"/>
          </a:p>
        </p:txBody>
      </p:sp>
    </p:spTree>
    <p:extLst>
      <p:ext uri="{BB962C8B-B14F-4D97-AF65-F5344CB8AC3E}">
        <p14:creationId xmlns:p14="http://schemas.microsoft.com/office/powerpoint/2010/main" val="391018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414617B-34FB-461C-8E67-834181ED0191}"/>
              </a:ext>
            </a:extLst>
          </p:cNvPr>
          <p:cNvSpPr>
            <a:spLocks noGrp="1"/>
          </p:cNvSpPr>
          <p:nvPr>
            <p:ph idx="1"/>
          </p:nvPr>
        </p:nvSpPr>
        <p:spPr>
          <a:xfrm>
            <a:off x="371476" y="1327793"/>
            <a:ext cx="10108030" cy="4929411"/>
          </a:xfrm>
        </p:spPr>
        <p:txBody>
          <a:bodyPr>
            <a:normAutofit/>
          </a:bodyPr>
          <a:lstStyle/>
          <a:p>
            <a:pPr marL="0" lvl="0" indent="0" eaLnBrk="0" fontAlgn="base" hangingPunct="0">
              <a:spcBef>
                <a:spcPct val="0"/>
              </a:spcBef>
              <a:spcAft>
                <a:spcPct val="0"/>
              </a:spcAft>
              <a:buNone/>
            </a:pPr>
            <a:r>
              <a:rPr lang="nl-NL" sz="2000" b="0" i="0" dirty="0">
                <a:solidFill>
                  <a:srgbClr val="202122"/>
                </a:solidFill>
                <a:effectLst/>
                <a:latin typeface="Arial" panose="020B0604020202020204" pitchFamily="34" charset="0"/>
              </a:rPr>
              <a:t>De </a:t>
            </a:r>
            <a:r>
              <a:rPr lang="nl-NL" sz="2000" b="1" i="0" dirty="0">
                <a:solidFill>
                  <a:srgbClr val="202122"/>
                </a:solidFill>
                <a:effectLst/>
                <a:latin typeface="Arial" panose="020B0604020202020204" pitchFamily="34" charset="0"/>
              </a:rPr>
              <a:t>relatieve luchtvochtigheid</a:t>
            </a:r>
            <a:r>
              <a:rPr lang="nl-NL" sz="2000" b="0" i="0" dirty="0">
                <a:solidFill>
                  <a:srgbClr val="202122"/>
                </a:solidFill>
                <a:effectLst/>
                <a:latin typeface="Arial" panose="020B0604020202020204" pitchFamily="34" charset="0"/>
              </a:rPr>
              <a:t>, in procenten, geeft aan hoeveel waterdamp zich </a:t>
            </a:r>
            <a:r>
              <a:rPr lang="nl-NL" sz="2000" dirty="0">
                <a:solidFill>
                  <a:srgbClr val="202122"/>
                </a:solidFill>
                <a:latin typeface="Arial" panose="020B0604020202020204" pitchFamily="34" charset="0"/>
              </a:rPr>
              <a:t>in de lucht </a:t>
            </a:r>
            <a:r>
              <a:rPr lang="nl-NL" sz="2000" b="0" i="0" dirty="0">
                <a:solidFill>
                  <a:srgbClr val="202122"/>
                </a:solidFill>
                <a:effectLst/>
                <a:latin typeface="Arial" panose="020B0604020202020204" pitchFamily="34" charset="0"/>
              </a:rPr>
              <a:t>bevindt ten opzichte van de maximale hoeveelheid waterdamp.</a:t>
            </a:r>
            <a:endParaRPr lang="nl-NL" sz="2000" dirty="0"/>
          </a:p>
        </p:txBody>
      </p:sp>
      <p:sp>
        <p:nvSpPr>
          <p:cNvPr id="2" name="Titel 1">
            <a:extLst>
              <a:ext uri="{FF2B5EF4-FFF2-40B4-BE49-F238E27FC236}">
                <a16:creationId xmlns:a16="http://schemas.microsoft.com/office/drawing/2014/main" id="{2764A782-EE98-46AD-B4B1-16BBB07FC3E7}"/>
              </a:ext>
            </a:extLst>
          </p:cNvPr>
          <p:cNvSpPr>
            <a:spLocks noGrp="1"/>
          </p:cNvSpPr>
          <p:nvPr>
            <p:ph type="title"/>
          </p:nvPr>
        </p:nvSpPr>
        <p:spPr/>
        <p:txBody>
          <a:bodyPr/>
          <a:lstStyle/>
          <a:p>
            <a:r>
              <a:rPr lang="nl-NL" dirty="0"/>
              <a:t>Relatieve luchtvochtigheid</a:t>
            </a:r>
          </a:p>
        </p:txBody>
      </p:sp>
      <p:sp>
        <p:nvSpPr>
          <p:cNvPr id="5" name="AutoShape 3" descr="{\displaystyle \left(\phi \right)}">
            <a:extLst>
              <a:ext uri="{FF2B5EF4-FFF2-40B4-BE49-F238E27FC236}">
                <a16:creationId xmlns:a16="http://schemas.microsoft.com/office/drawing/2014/main" id="{52EC0E68-DF35-4772-8104-4933AEAD6D48}"/>
              </a:ext>
            </a:extLst>
          </p:cNvPr>
          <p:cNvSpPr>
            <a:spLocks noChangeAspect="1" noChangeArrowheads="1"/>
          </p:cNvSpPr>
          <p:nvPr/>
        </p:nvSpPr>
        <p:spPr bwMode="auto">
          <a:xfrm>
            <a:off x="1754188"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displaystyle \left({e_{w}}\right)}">
            <a:extLst>
              <a:ext uri="{FF2B5EF4-FFF2-40B4-BE49-F238E27FC236}">
                <a16:creationId xmlns:a16="http://schemas.microsoft.com/office/drawing/2014/main" id="{13CC7108-F092-47FB-A1E4-65AA347E652A}"/>
              </a:ext>
            </a:extLst>
          </p:cNvPr>
          <p:cNvSpPr>
            <a:spLocks noChangeAspect="1" noChangeArrowheads="1"/>
          </p:cNvSpPr>
          <p:nvPr/>
        </p:nvSpPr>
        <p:spPr bwMode="auto">
          <a:xfrm>
            <a:off x="8924925"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5" descr="{\displaystyle \left({{e^{*}}_{w}}\right)}">
            <a:extLst>
              <a:ext uri="{FF2B5EF4-FFF2-40B4-BE49-F238E27FC236}">
                <a16:creationId xmlns:a16="http://schemas.microsoft.com/office/drawing/2014/main" id="{EF965F18-EEE2-4E46-AD5B-3C87929090B5}"/>
              </a:ext>
            </a:extLst>
          </p:cNvPr>
          <p:cNvSpPr>
            <a:spLocks noChangeAspect="1" noChangeArrowheads="1"/>
          </p:cNvSpPr>
          <p:nvPr/>
        </p:nvSpPr>
        <p:spPr bwMode="auto">
          <a:xfrm>
            <a:off x="12399963" y="-495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6" descr="{\displaystyle \phi ={{e_{w}} \over {{e^{*}}_{w}}}\times 100\%}">
            <a:extLst>
              <a:ext uri="{FF2B5EF4-FFF2-40B4-BE49-F238E27FC236}">
                <a16:creationId xmlns:a16="http://schemas.microsoft.com/office/drawing/2014/main" id="{FF28420E-F558-4363-AE11-24FFB287A663}"/>
              </a:ext>
            </a:extLst>
          </p:cNvPr>
          <p:cNvSpPr>
            <a:spLocks noChangeAspect="1" noChangeArrowheads="1"/>
          </p:cNvSpPr>
          <p:nvPr/>
        </p:nvSpPr>
        <p:spPr bwMode="auto">
          <a:xfrm>
            <a:off x="196850" y="-52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8" descr="{\displaystyle \left(\phi \right)}">
            <a:extLst>
              <a:ext uri="{FF2B5EF4-FFF2-40B4-BE49-F238E27FC236}">
                <a16:creationId xmlns:a16="http://schemas.microsoft.com/office/drawing/2014/main" id="{D935DEBD-C470-448D-8BD8-806BD798E93B}"/>
              </a:ext>
            </a:extLst>
          </p:cNvPr>
          <p:cNvSpPr>
            <a:spLocks noChangeAspect="1" noChangeArrowheads="1"/>
          </p:cNvSpPr>
          <p:nvPr/>
        </p:nvSpPr>
        <p:spPr bwMode="auto">
          <a:xfrm>
            <a:off x="1719263"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9" descr="{\displaystyle \left({e_{w}}\right)}">
            <a:extLst>
              <a:ext uri="{FF2B5EF4-FFF2-40B4-BE49-F238E27FC236}">
                <a16:creationId xmlns:a16="http://schemas.microsoft.com/office/drawing/2014/main" id="{45803AA5-F09E-436F-B5FA-F59C0E840AA0}"/>
              </a:ext>
            </a:extLst>
          </p:cNvPr>
          <p:cNvSpPr>
            <a:spLocks noChangeAspect="1" noChangeArrowheads="1"/>
          </p:cNvSpPr>
          <p:nvPr/>
        </p:nvSpPr>
        <p:spPr bwMode="auto">
          <a:xfrm>
            <a:off x="8890000"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0" descr="{\displaystyle \left({{e^{*}}_{w}}\right)}">
            <a:extLst>
              <a:ext uri="{FF2B5EF4-FFF2-40B4-BE49-F238E27FC236}">
                <a16:creationId xmlns:a16="http://schemas.microsoft.com/office/drawing/2014/main" id="{CA79CEAB-F3C3-4196-86AA-ED7FC89FA29C}"/>
              </a:ext>
            </a:extLst>
          </p:cNvPr>
          <p:cNvSpPr>
            <a:spLocks noChangeAspect="1" noChangeArrowheads="1"/>
          </p:cNvSpPr>
          <p:nvPr/>
        </p:nvSpPr>
        <p:spPr bwMode="auto">
          <a:xfrm>
            <a:off x="12365038" y="184380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93087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A4F09-08D0-4632-866D-B4D6DE358A3E}"/>
              </a:ext>
            </a:extLst>
          </p:cNvPr>
          <p:cNvSpPr>
            <a:spLocks noGrp="1"/>
          </p:cNvSpPr>
          <p:nvPr>
            <p:ph type="title"/>
          </p:nvPr>
        </p:nvSpPr>
        <p:spPr>
          <a:xfrm>
            <a:off x="609600" y="274638"/>
            <a:ext cx="10972800" cy="1143000"/>
          </a:xfrm>
        </p:spPr>
        <p:txBody>
          <a:bodyPr anchor="ctr">
            <a:normAutofit/>
          </a:bodyPr>
          <a:lstStyle/>
          <a:p>
            <a:r>
              <a:rPr lang="nl-NL" dirty="0"/>
              <a:t>Relatieve luchtvochtigheid en klimaat</a:t>
            </a:r>
          </a:p>
        </p:txBody>
      </p:sp>
      <p:pic>
        <p:nvPicPr>
          <p:cNvPr id="4" name="Afbeelding 3">
            <a:extLst>
              <a:ext uri="{FF2B5EF4-FFF2-40B4-BE49-F238E27FC236}">
                <a16:creationId xmlns:a16="http://schemas.microsoft.com/office/drawing/2014/main" id="{BD4518CE-D64B-402D-BF0B-1C3E0EC29BA0}"/>
              </a:ext>
            </a:extLst>
          </p:cNvPr>
          <p:cNvPicPr>
            <a:picLocks noChangeAspect="1"/>
          </p:cNvPicPr>
          <p:nvPr/>
        </p:nvPicPr>
        <p:blipFill>
          <a:blip r:embed="rId2"/>
          <a:stretch>
            <a:fillRect/>
          </a:stretch>
        </p:blipFill>
        <p:spPr>
          <a:xfrm>
            <a:off x="609600" y="2230664"/>
            <a:ext cx="5384800" cy="3265037"/>
          </a:xfrm>
          <a:prstGeom prst="rect">
            <a:avLst/>
          </a:prstGeom>
          <a:noFill/>
        </p:spPr>
      </p:pic>
      <p:sp>
        <p:nvSpPr>
          <p:cNvPr id="3" name="Tijdelijke aanduiding voor inhoud 2">
            <a:extLst>
              <a:ext uri="{FF2B5EF4-FFF2-40B4-BE49-F238E27FC236}">
                <a16:creationId xmlns:a16="http://schemas.microsoft.com/office/drawing/2014/main" id="{A0F1C2AE-70E6-4282-8407-638BB4B03380}"/>
              </a:ext>
            </a:extLst>
          </p:cNvPr>
          <p:cNvSpPr>
            <a:spLocks noGrp="1"/>
          </p:cNvSpPr>
          <p:nvPr>
            <p:ph sz="half" idx="2"/>
          </p:nvPr>
        </p:nvSpPr>
        <p:spPr>
          <a:xfrm>
            <a:off x="6197600" y="1600201"/>
            <a:ext cx="5384800" cy="4525963"/>
          </a:xfrm>
        </p:spPr>
        <p:txBody>
          <a:bodyPr>
            <a:normAutofit/>
          </a:bodyPr>
          <a:lstStyle/>
          <a:p>
            <a:pPr>
              <a:lnSpc>
                <a:spcPct val="90000"/>
              </a:lnSpc>
            </a:pPr>
            <a:r>
              <a:rPr lang="nl-NL" sz="2200"/>
              <a:t>Te vochtige of te droge atmosfeer wordt bij bepaalde temperaturen als onaangenaam ervaren. </a:t>
            </a:r>
          </a:p>
          <a:p>
            <a:pPr>
              <a:lnSpc>
                <a:spcPct val="90000"/>
              </a:lnSpc>
            </a:pPr>
            <a:r>
              <a:rPr lang="nl-NL" sz="2200"/>
              <a:t>Uit de weerberichten bekende begrippen als drukkend, kil, guur en waterkoud hebben te maken met een zeer hoge luchtvochtigheid. </a:t>
            </a:r>
          </a:p>
          <a:p>
            <a:pPr>
              <a:lnSpc>
                <a:spcPct val="90000"/>
              </a:lnSpc>
            </a:pPr>
            <a:r>
              <a:rPr lang="nl-NL" sz="2200"/>
              <a:t>Bij schraal weer bevat de lucht weinig waterdamp en is de relatieve vochtigheid heel laag.</a:t>
            </a:r>
          </a:p>
          <a:p>
            <a:pPr>
              <a:lnSpc>
                <a:spcPct val="90000"/>
              </a:lnSpc>
            </a:pPr>
            <a:r>
              <a:rPr lang="nl-NL" sz="2200"/>
              <a:t>De laagste waarden van de relatieve vochtigheid worden in Nederland gemeten in mei en juni, gemiddeld zo'n 70 tot 80%.</a:t>
            </a:r>
          </a:p>
        </p:txBody>
      </p:sp>
    </p:spTree>
    <p:extLst>
      <p:ext uri="{BB962C8B-B14F-4D97-AF65-F5344CB8AC3E}">
        <p14:creationId xmlns:p14="http://schemas.microsoft.com/office/powerpoint/2010/main" val="44818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E65FC-F285-4DFF-9B9E-97ABBCF70177}"/>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42D42524-2955-4D95-9DB5-E9EABEF92C39}"/>
              </a:ext>
            </a:extLst>
          </p:cNvPr>
          <p:cNvSpPr>
            <a:spLocks noGrp="1"/>
          </p:cNvSpPr>
          <p:nvPr>
            <p:ph idx="1"/>
          </p:nvPr>
        </p:nvSpPr>
        <p:spPr>
          <a:xfrm>
            <a:off x="2735627" y="1196753"/>
            <a:ext cx="9226987" cy="4929411"/>
          </a:xfrm>
        </p:spPr>
        <p:txBody>
          <a:bodyPr/>
          <a:lstStyle/>
          <a:p>
            <a:r>
              <a:rPr lang="nl-NL" dirty="0"/>
              <a:t>Een gemiddelde regendruppel is </a:t>
            </a:r>
            <a:r>
              <a:rPr lang="nl-NL" b="1" dirty="0"/>
              <a:t>0,05 ml = 0,05 cm3</a:t>
            </a:r>
            <a:r>
              <a:rPr lang="nl-NL" dirty="0"/>
              <a:t>.</a:t>
            </a:r>
          </a:p>
          <a:p>
            <a:r>
              <a:rPr lang="nl-NL" dirty="0"/>
              <a:t>Twintig druppels regen is dus </a:t>
            </a:r>
            <a:r>
              <a:rPr lang="nl-NL" b="1" dirty="0"/>
              <a:t>1 m</a:t>
            </a:r>
            <a:r>
              <a:rPr lang="nl-NL" dirty="0"/>
              <a:t>l regen. </a:t>
            </a:r>
          </a:p>
          <a:p>
            <a:r>
              <a:rPr lang="nl-NL" dirty="0"/>
              <a:t>Nederland heeft een oppervlakte van </a:t>
            </a:r>
            <a:r>
              <a:rPr lang="nl-NL" b="1" dirty="0"/>
              <a:t>41.543 km2</a:t>
            </a:r>
          </a:p>
          <a:p>
            <a:r>
              <a:rPr lang="nl-NL" dirty="0"/>
              <a:t>Eén millimeter regen komt overeen met één liter water op een oppervlakte van één vierkante meter.</a:t>
            </a:r>
          </a:p>
          <a:p>
            <a:r>
              <a:rPr lang="nl-NL" dirty="0"/>
              <a:t>Gemiddeld valt er in Nederland </a:t>
            </a:r>
            <a:r>
              <a:rPr lang="nl-NL" b="1" dirty="0"/>
              <a:t>800 mm </a:t>
            </a:r>
            <a:r>
              <a:rPr lang="nl-NL" dirty="0"/>
              <a:t>regen per jaar. Dus </a:t>
            </a:r>
            <a:r>
              <a:rPr lang="nl-NL" b="1" dirty="0"/>
              <a:t>800 liter per </a:t>
            </a:r>
          </a:p>
          <a:p>
            <a:r>
              <a:rPr lang="nl-NL" dirty="0"/>
              <a:t>Als we dat weten dan kunnen we het aantal regendruppels dat er gemiddeld jaarlijks in Nederland vallen ook uitrekenen….</a:t>
            </a:r>
          </a:p>
        </p:txBody>
      </p:sp>
    </p:spTree>
    <p:extLst>
      <p:ext uri="{BB962C8B-B14F-4D97-AF65-F5344CB8AC3E}">
        <p14:creationId xmlns:p14="http://schemas.microsoft.com/office/powerpoint/2010/main" val="388184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6BEC3-A305-41E2-805F-750F69FDA984}"/>
              </a:ext>
            </a:extLst>
          </p:cNvPr>
          <p:cNvSpPr>
            <a:spLocks noGrp="1"/>
          </p:cNvSpPr>
          <p:nvPr>
            <p:ph type="title"/>
          </p:nvPr>
        </p:nvSpPr>
        <p:spPr/>
        <p:txBody>
          <a:bodyPr/>
          <a:lstStyle/>
          <a:p>
            <a:r>
              <a:rPr lang="nl-NL" dirty="0"/>
              <a:t>Rekenen met regen</a:t>
            </a:r>
          </a:p>
        </p:txBody>
      </p:sp>
      <p:sp>
        <p:nvSpPr>
          <p:cNvPr id="3" name="Tijdelijke aanduiding voor inhoud 2">
            <a:extLst>
              <a:ext uri="{FF2B5EF4-FFF2-40B4-BE49-F238E27FC236}">
                <a16:creationId xmlns:a16="http://schemas.microsoft.com/office/drawing/2014/main" id="{53DBE0D7-7368-4B25-ADD5-951336E78AB7}"/>
              </a:ext>
            </a:extLst>
          </p:cNvPr>
          <p:cNvSpPr>
            <a:spLocks noGrp="1"/>
          </p:cNvSpPr>
          <p:nvPr>
            <p:ph idx="1"/>
          </p:nvPr>
        </p:nvSpPr>
        <p:spPr>
          <a:xfrm>
            <a:off x="499504" y="1271849"/>
            <a:ext cx="8846773" cy="5211764"/>
          </a:xfrm>
        </p:spPr>
        <p:txBody>
          <a:bodyPr>
            <a:normAutofit/>
          </a:bodyPr>
          <a:lstStyle/>
          <a:p>
            <a:pPr marL="0" indent="0">
              <a:buNone/>
            </a:pPr>
            <a:r>
              <a:rPr lang="nl-NL" dirty="0"/>
              <a:t>Bekijk je eigen omgeving eens goed.</a:t>
            </a:r>
          </a:p>
          <a:p>
            <a:r>
              <a:rPr lang="nl-NL" dirty="0"/>
              <a:t>Hoe groot is je huis? Wat is de oppervlakte? (meten via google </a:t>
            </a:r>
            <a:r>
              <a:rPr lang="nl-NL" dirty="0" err="1"/>
              <a:t>earth</a:t>
            </a:r>
            <a:r>
              <a:rPr lang="nl-NL" dirty="0"/>
              <a:t>). Hebben jullie een schuurtje? </a:t>
            </a:r>
          </a:p>
          <a:p>
            <a:pPr lvl="1"/>
            <a:r>
              <a:rPr lang="nl-NL" dirty="0"/>
              <a:t>Bereken de totale oppervlakte van de gebouwen en bereken hoeveel liter er vorige maand is gevallen. En in heel 2021?</a:t>
            </a:r>
          </a:p>
          <a:p>
            <a:pPr lvl="1"/>
            <a:r>
              <a:rPr lang="nl-NL" dirty="0"/>
              <a:t>Maak gebruik van de bronnen in deze presentatie</a:t>
            </a:r>
          </a:p>
          <a:p>
            <a:pPr marL="0" indent="0">
              <a:buNone/>
            </a:pPr>
            <a:endParaRPr lang="nl-NL" dirty="0"/>
          </a:p>
        </p:txBody>
      </p:sp>
      <p:pic>
        <p:nvPicPr>
          <p:cNvPr id="5" name="Afbeelding 4">
            <a:hlinkClick r:id="rId2"/>
            <a:extLst>
              <a:ext uri="{FF2B5EF4-FFF2-40B4-BE49-F238E27FC236}">
                <a16:creationId xmlns:a16="http://schemas.microsoft.com/office/drawing/2014/main" id="{0ACB2585-7232-45C3-B917-296E0376AE4D}"/>
              </a:ext>
            </a:extLst>
          </p:cNvPr>
          <p:cNvPicPr>
            <a:picLocks noChangeAspect="1"/>
          </p:cNvPicPr>
          <p:nvPr/>
        </p:nvPicPr>
        <p:blipFill rotWithShape="1">
          <a:blip r:embed="rId3"/>
          <a:srcRect t="34639" b="38007"/>
          <a:stretch/>
        </p:blipFill>
        <p:spPr>
          <a:xfrm>
            <a:off x="0" y="5005632"/>
            <a:ext cx="12735612" cy="1875934"/>
          </a:xfrm>
          <a:prstGeom prst="rect">
            <a:avLst/>
          </a:prstGeom>
        </p:spPr>
      </p:pic>
      <p:sp>
        <p:nvSpPr>
          <p:cNvPr id="4" name="Rechthoek 3">
            <a:extLst>
              <a:ext uri="{FF2B5EF4-FFF2-40B4-BE49-F238E27FC236}">
                <a16:creationId xmlns:a16="http://schemas.microsoft.com/office/drawing/2014/main" id="{831B8037-CE6C-4167-BB2B-19346DA4615E}"/>
              </a:ext>
            </a:extLst>
          </p:cNvPr>
          <p:cNvSpPr/>
          <p:nvPr/>
        </p:nvSpPr>
        <p:spPr>
          <a:xfrm>
            <a:off x="779017" y="2967335"/>
            <a:ext cx="3089333" cy="923330"/>
          </a:xfrm>
          <a:prstGeom prst="rect">
            <a:avLst/>
          </a:prstGeom>
        </p:spPr>
        <p:txBody>
          <a:bodyPr wrap="square">
            <a:spAutoFit/>
          </a:bodyPr>
          <a:lstStyle/>
          <a:p>
            <a:r>
              <a:rPr lang="nl-NL" dirty="0">
                <a:hlinkClick r:id="rId2"/>
              </a:rPr>
              <a:t>https://www.rainproof.nl/</a:t>
            </a:r>
            <a:r>
              <a:rPr lang="nl-NL" dirty="0"/>
              <a:t> </a:t>
            </a:r>
          </a:p>
          <a:p>
            <a:r>
              <a:rPr lang="nl-NL" dirty="0"/>
              <a:t>Wat kan je zelf thuis doen ?</a:t>
            </a:r>
          </a:p>
          <a:p>
            <a:r>
              <a:rPr lang="nl-NL" dirty="0"/>
              <a:t>en voor je project ?</a:t>
            </a:r>
          </a:p>
        </p:txBody>
      </p:sp>
      <p:pic>
        <p:nvPicPr>
          <p:cNvPr id="7" name="Afbeelding 6">
            <a:extLst>
              <a:ext uri="{FF2B5EF4-FFF2-40B4-BE49-F238E27FC236}">
                <a16:creationId xmlns:a16="http://schemas.microsoft.com/office/drawing/2014/main" id="{F4DAD5E9-45CD-D881-A733-12D32456DFB3}"/>
              </a:ext>
            </a:extLst>
          </p:cNvPr>
          <p:cNvPicPr>
            <a:picLocks noChangeAspect="1"/>
          </p:cNvPicPr>
          <p:nvPr/>
        </p:nvPicPr>
        <p:blipFill>
          <a:blip r:embed="rId4"/>
          <a:stretch>
            <a:fillRect/>
          </a:stretch>
        </p:blipFill>
        <p:spPr>
          <a:xfrm>
            <a:off x="8564374" y="2440816"/>
            <a:ext cx="3037310" cy="3347035"/>
          </a:xfrm>
          <a:prstGeom prst="rect">
            <a:avLst/>
          </a:prstGeom>
        </p:spPr>
      </p:pic>
    </p:spTree>
    <p:extLst>
      <p:ext uri="{BB962C8B-B14F-4D97-AF65-F5344CB8AC3E}">
        <p14:creationId xmlns:p14="http://schemas.microsoft.com/office/powerpoint/2010/main" val="185347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rije vorm 3"/>
          <p:cNvSpPr/>
          <p:nvPr/>
        </p:nvSpPr>
        <p:spPr>
          <a:xfrm>
            <a:off x="92364" y="0"/>
            <a:ext cx="12099636" cy="6881091"/>
          </a:xfrm>
          <a:custGeom>
            <a:avLst/>
            <a:gdLst>
              <a:gd name="connsiteX0" fmla="*/ 230909 w 12099636"/>
              <a:gd name="connsiteY0" fmla="*/ 0 h 6881091"/>
              <a:gd name="connsiteX1" fmla="*/ 73891 w 12099636"/>
              <a:gd name="connsiteY1" fmla="*/ 341745 h 6881091"/>
              <a:gd name="connsiteX2" fmla="*/ 9236 w 12099636"/>
              <a:gd name="connsiteY2" fmla="*/ 729672 h 6881091"/>
              <a:gd name="connsiteX3" fmla="*/ 0 w 12099636"/>
              <a:gd name="connsiteY3" fmla="*/ 1108363 h 6881091"/>
              <a:gd name="connsiteX4" fmla="*/ 0 w 12099636"/>
              <a:gd name="connsiteY4" fmla="*/ 1450109 h 6881091"/>
              <a:gd name="connsiteX5" fmla="*/ 73891 w 12099636"/>
              <a:gd name="connsiteY5" fmla="*/ 1884218 h 6881091"/>
              <a:gd name="connsiteX6" fmla="*/ 157018 w 12099636"/>
              <a:gd name="connsiteY6" fmla="*/ 2225963 h 6881091"/>
              <a:gd name="connsiteX7" fmla="*/ 314036 w 12099636"/>
              <a:gd name="connsiteY7" fmla="*/ 2706254 h 6881091"/>
              <a:gd name="connsiteX8" fmla="*/ 452582 w 12099636"/>
              <a:gd name="connsiteY8" fmla="*/ 3103418 h 6881091"/>
              <a:gd name="connsiteX9" fmla="*/ 600363 w 12099636"/>
              <a:gd name="connsiteY9" fmla="*/ 3398981 h 6881091"/>
              <a:gd name="connsiteX10" fmla="*/ 969818 w 12099636"/>
              <a:gd name="connsiteY10" fmla="*/ 4147127 h 6881091"/>
              <a:gd name="connsiteX11" fmla="*/ 1376218 w 12099636"/>
              <a:gd name="connsiteY11" fmla="*/ 4775200 h 6881091"/>
              <a:gd name="connsiteX12" fmla="*/ 1570182 w 12099636"/>
              <a:gd name="connsiteY12" fmla="*/ 5061527 h 6881091"/>
              <a:gd name="connsiteX13" fmla="*/ 1782618 w 12099636"/>
              <a:gd name="connsiteY13" fmla="*/ 5329381 h 6881091"/>
              <a:gd name="connsiteX14" fmla="*/ 1967345 w 12099636"/>
              <a:gd name="connsiteY14" fmla="*/ 5541818 h 6881091"/>
              <a:gd name="connsiteX15" fmla="*/ 2272145 w 12099636"/>
              <a:gd name="connsiteY15" fmla="*/ 5892800 h 6881091"/>
              <a:gd name="connsiteX16" fmla="*/ 2530763 w 12099636"/>
              <a:gd name="connsiteY16" fmla="*/ 6142181 h 6881091"/>
              <a:gd name="connsiteX17" fmla="*/ 2770909 w 12099636"/>
              <a:gd name="connsiteY17" fmla="*/ 6354618 h 6881091"/>
              <a:gd name="connsiteX18" fmla="*/ 2946400 w 12099636"/>
              <a:gd name="connsiteY18" fmla="*/ 6483927 h 6881091"/>
              <a:gd name="connsiteX19" fmla="*/ 3103418 w 12099636"/>
              <a:gd name="connsiteY19" fmla="*/ 6604000 h 6881091"/>
              <a:gd name="connsiteX20" fmla="*/ 3509818 w 12099636"/>
              <a:gd name="connsiteY20" fmla="*/ 6853381 h 6881091"/>
              <a:gd name="connsiteX21" fmla="*/ 12099636 w 12099636"/>
              <a:gd name="connsiteY21" fmla="*/ 6881091 h 6881091"/>
              <a:gd name="connsiteX22" fmla="*/ 12099636 w 12099636"/>
              <a:gd name="connsiteY22" fmla="*/ 18472 h 6881091"/>
              <a:gd name="connsiteX23" fmla="*/ 230909 w 12099636"/>
              <a:gd name="connsiteY23" fmla="*/ 0 h 68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99636" h="6881091">
                <a:moveTo>
                  <a:pt x="230909" y="0"/>
                </a:moveTo>
                <a:lnTo>
                  <a:pt x="73891" y="341745"/>
                </a:lnTo>
                <a:lnTo>
                  <a:pt x="9236" y="729672"/>
                </a:lnTo>
                <a:lnTo>
                  <a:pt x="0" y="1108363"/>
                </a:lnTo>
                <a:lnTo>
                  <a:pt x="0" y="1450109"/>
                </a:lnTo>
                <a:lnTo>
                  <a:pt x="73891" y="1884218"/>
                </a:lnTo>
                <a:lnTo>
                  <a:pt x="157018" y="2225963"/>
                </a:lnTo>
                <a:lnTo>
                  <a:pt x="314036" y="2706254"/>
                </a:lnTo>
                <a:lnTo>
                  <a:pt x="452582" y="3103418"/>
                </a:lnTo>
                <a:lnTo>
                  <a:pt x="600363" y="3398981"/>
                </a:lnTo>
                <a:lnTo>
                  <a:pt x="969818" y="4147127"/>
                </a:lnTo>
                <a:lnTo>
                  <a:pt x="1376218" y="4775200"/>
                </a:lnTo>
                <a:lnTo>
                  <a:pt x="1570182" y="5061527"/>
                </a:lnTo>
                <a:lnTo>
                  <a:pt x="1782618" y="5329381"/>
                </a:lnTo>
                <a:lnTo>
                  <a:pt x="1967345" y="5541818"/>
                </a:lnTo>
                <a:lnTo>
                  <a:pt x="2272145" y="5892800"/>
                </a:lnTo>
                <a:lnTo>
                  <a:pt x="2530763" y="6142181"/>
                </a:lnTo>
                <a:lnTo>
                  <a:pt x="2770909" y="6354618"/>
                </a:lnTo>
                <a:lnTo>
                  <a:pt x="2946400" y="6483927"/>
                </a:lnTo>
                <a:lnTo>
                  <a:pt x="3103418" y="6604000"/>
                </a:lnTo>
                <a:lnTo>
                  <a:pt x="3509818" y="6853381"/>
                </a:lnTo>
                <a:lnTo>
                  <a:pt x="12099636" y="6881091"/>
                </a:lnTo>
                <a:lnTo>
                  <a:pt x="12099636" y="18472"/>
                </a:lnTo>
                <a:lnTo>
                  <a:pt x="230909" y="0"/>
                </a:lnTo>
                <a:close/>
              </a:path>
            </a:pathLst>
          </a:custGeom>
          <a:blipFill dpi="0" rotWithShape="1">
            <a:blip r:embed="rId2">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a:t>Inhoud en planning van deze periode/les</a:t>
            </a:r>
          </a:p>
        </p:txBody>
      </p:sp>
      <p:sp>
        <p:nvSpPr>
          <p:cNvPr id="3" name="Tijdelijke aanduiding voor inhoud 2"/>
          <p:cNvSpPr>
            <a:spLocks noGrp="1"/>
          </p:cNvSpPr>
          <p:nvPr>
            <p:ph idx="1"/>
          </p:nvPr>
        </p:nvSpPr>
        <p:spPr/>
        <p:txBody>
          <a:bodyPr>
            <a:normAutofit/>
          </a:bodyPr>
          <a:lstStyle/>
          <a:p>
            <a:r>
              <a:rPr lang="nl-NL" dirty="0"/>
              <a:t>Typen neerslag</a:t>
            </a:r>
          </a:p>
          <a:p>
            <a:r>
              <a:rPr lang="nl-NL" dirty="0"/>
              <a:t>Soorten regens</a:t>
            </a:r>
          </a:p>
          <a:p>
            <a:r>
              <a:rPr lang="nl-NL" dirty="0"/>
              <a:t>Weer en regendata</a:t>
            </a:r>
          </a:p>
          <a:p>
            <a:r>
              <a:rPr lang="nl-NL" dirty="0"/>
              <a:t>Relatieve luchtvochtigheid</a:t>
            </a:r>
          </a:p>
          <a:p>
            <a:r>
              <a:rPr lang="nl-NL" dirty="0"/>
              <a:t>Rekenen met regen</a:t>
            </a:r>
          </a:p>
          <a:p>
            <a:pPr marL="457200" lvl="1" indent="0">
              <a:buNone/>
            </a:pPr>
            <a:endParaRPr lang="nl-NL" dirty="0"/>
          </a:p>
        </p:txBody>
      </p:sp>
    </p:spTree>
    <p:extLst>
      <p:ext uri="{BB962C8B-B14F-4D97-AF65-F5344CB8AC3E}">
        <p14:creationId xmlns:p14="http://schemas.microsoft.com/office/powerpoint/2010/main" val="71557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FA444-B865-4A33-8B57-E89FCEB07684}"/>
              </a:ext>
            </a:extLst>
          </p:cNvPr>
          <p:cNvSpPr>
            <a:spLocks noGrp="1"/>
          </p:cNvSpPr>
          <p:nvPr>
            <p:ph type="title"/>
          </p:nvPr>
        </p:nvSpPr>
        <p:spPr/>
        <p:txBody>
          <a:bodyPr/>
          <a:lstStyle/>
          <a:p>
            <a:r>
              <a:rPr lang="nl-NL" dirty="0"/>
              <a:t>Onderwerpen in deze periode</a:t>
            </a:r>
          </a:p>
        </p:txBody>
      </p:sp>
      <p:graphicFrame>
        <p:nvGraphicFramePr>
          <p:cNvPr id="4" name="Tijdelijke aanduiding voor inhoud 3">
            <a:extLst>
              <a:ext uri="{FF2B5EF4-FFF2-40B4-BE49-F238E27FC236}">
                <a16:creationId xmlns:a16="http://schemas.microsoft.com/office/drawing/2014/main" id="{162E733B-DC76-4B23-968E-3114DE4C4523}"/>
              </a:ext>
            </a:extLst>
          </p:cNvPr>
          <p:cNvGraphicFramePr>
            <a:graphicFrameLocks noGrp="1"/>
          </p:cNvGraphicFramePr>
          <p:nvPr>
            <p:ph idx="1"/>
          </p:nvPr>
        </p:nvGraphicFramePr>
        <p:xfrm>
          <a:off x="2725089" y="1376314"/>
          <a:ext cx="8341757" cy="4044098"/>
        </p:xfrm>
        <a:graphic>
          <a:graphicData uri="http://schemas.openxmlformats.org/drawingml/2006/table">
            <a:tbl>
              <a:tblPr firstRow="1" firstCol="1" bandRow="1">
                <a:tableStyleId>{5C22544A-7EE6-4342-B048-85BDC9FD1C3A}</a:tableStyleId>
              </a:tblPr>
              <a:tblGrid>
                <a:gridCol w="4757020">
                  <a:extLst>
                    <a:ext uri="{9D8B030D-6E8A-4147-A177-3AD203B41FA5}">
                      <a16:colId xmlns:a16="http://schemas.microsoft.com/office/drawing/2014/main" val="2721015256"/>
                    </a:ext>
                  </a:extLst>
                </a:gridCol>
                <a:gridCol w="3584737">
                  <a:extLst>
                    <a:ext uri="{9D8B030D-6E8A-4147-A177-3AD203B41FA5}">
                      <a16:colId xmlns:a16="http://schemas.microsoft.com/office/drawing/2014/main" val="3475330363"/>
                    </a:ext>
                  </a:extLst>
                </a:gridCol>
              </a:tblGrid>
              <a:tr h="321140">
                <a:tc>
                  <a:txBody>
                    <a:bodyPr/>
                    <a:lstStyle/>
                    <a:p>
                      <a:pPr>
                        <a:spcAft>
                          <a:spcPts val="0"/>
                        </a:spcAft>
                      </a:pPr>
                      <a:r>
                        <a:rPr lang="nl-NL" sz="1600">
                          <a:effectLst/>
                        </a:rPr>
                        <a:t>Inhoud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Betrokken begrippen</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696504"/>
                  </a:ext>
                </a:extLst>
              </a:tr>
              <a:tr h="321140">
                <a:tc>
                  <a:txBody>
                    <a:bodyPr/>
                    <a:lstStyle/>
                    <a:p>
                      <a:pPr>
                        <a:spcAft>
                          <a:spcPts val="0"/>
                        </a:spcAft>
                      </a:pPr>
                      <a:r>
                        <a:rPr lang="nl-NL" sz="1600" dirty="0">
                          <a:effectLst/>
                        </a:rPr>
                        <a:t>Neerslag </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Ontstaan buien, rekenen met neerslag</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9696106"/>
                  </a:ext>
                </a:extLst>
              </a:tr>
              <a:tr h="642279">
                <a:tc>
                  <a:txBody>
                    <a:bodyPr/>
                    <a:lstStyle/>
                    <a:p>
                      <a:pPr>
                        <a:spcAft>
                          <a:spcPts val="0"/>
                        </a:spcAft>
                      </a:pPr>
                      <a:r>
                        <a:rPr lang="nl-NL" sz="1600" dirty="0">
                          <a:effectLst/>
                        </a:rPr>
                        <a:t>Waterbergend vermogen en rol organisch materiaal</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Carbon farming, bodemleven en kwaliteit structuur van bodem</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3661009"/>
                  </a:ext>
                </a:extLst>
              </a:tr>
              <a:tr h="327424">
                <a:tc>
                  <a:txBody>
                    <a:bodyPr/>
                    <a:lstStyle/>
                    <a:p>
                      <a:pPr>
                        <a:spcAft>
                          <a:spcPts val="0"/>
                        </a:spcAft>
                      </a:pPr>
                      <a:r>
                        <a:rPr lang="nl-NL" sz="1600" dirty="0">
                          <a:effectLst/>
                        </a:rPr>
                        <a:t>Water in relatie tot andere opgaven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Water in relatie tot de stad, leefbaarheid</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7669965"/>
                  </a:ext>
                </a:extLst>
              </a:tr>
              <a:tr h="963419">
                <a:tc>
                  <a:txBody>
                    <a:bodyPr/>
                    <a:lstStyle/>
                    <a:p>
                      <a:pPr>
                        <a:spcAft>
                          <a:spcPts val="0"/>
                        </a:spcAft>
                      </a:pPr>
                      <a:r>
                        <a:rPr lang="nl-NL" sz="1600" dirty="0">
                          <a:effectLst/>
                        </a:rPr>
                        <a:t>Energie en ruimtegebruik</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Verschillende duurzame energievormen en hun ruimtebehoefte. Knelpunten in de ruimte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9676764"/>
                  </a:ext>
                </a:extLst>
              </a:tr>
              <a:tr h="642279">
                <a:tc>
                  <a:txBody>
                    <a:bodyPr/>
                    <a:lstStyle/>
                    <a:p>
                      <a:pPr>
                        <a:spcAft>
                          <a:spcPts val="0"/>
                        </a:spcAft>
                      </a:pPr>
                      <a:r>
                        <a:rPr lang="nl-NL" sz="1600" dirty="0">
                          <a:effectLst/>
                        </a:rPr>
                        <a:t>Zonne-energie</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a:effectLst/>
                        </a:rPr>
                        <a:t>Mogelijkheden, opbrengst, zonnepanelen </a:t>
                      </a:r>
                      <a:endParaRPr lang="nl-NL"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2218391"/>
                  </a:ext>
                </a:extLst>
              </a:tr>
              <a:tr h="321140">
                <a:tc>
                  <a:txBody>
                    <a:bodyPr/>
                    <a:lstStyle/>
                    <a:p>
                      <a:pPr>
                        <a:spcAft>
                          <a:spcPts val="0"/>
                        </a:spcAft>
                      </a:pPr>
                      <a:r>
                        <a:rPr lang="nl-NL" sz="1600" dirty="0">
                          <a:effectLst/>
                        </a:rPr>
                        <a:t>Klimaatadaptatie &amp; Hittestress</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l-NL" sz="1600" dirty="0">
                          <a:effectLst/>
                        </a:rPr>
                        <a:t>Introductie en eenvoudige maatregelen</a:t>
                      </a:r>
                      <a:endParaRPr lang="nl-NL"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394323"/>
                  </a:ext>
                </a:extLst>
              </a:tr>
            </a:tbl>
          </a:graphicData>
        </a:graphic>
      </p:graphicFrame>
    </p:spTree>
    <p:extLst>
      <p:ext uri="{BB962C8B-B14F-4D97-AF65-F5344CB8AC3E}">
        <p14:creationId xmlns:p14="http://schemas.microsoft.com/office/powerpoint/2010/main" val="267233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A7FA9-F0C9-462A-848F-FAC5BB1910DB}"/>
              </a:ext>
            </a:extLst>
          </p:cNvPr>
          <p:cNvSpPr>
            <a:spLocks noGrp="1"/>
          </p:cNvSpPr>
          <p:nvPr>
            <p:ph type="title"/>
          </p:nvPr>
        </p:nvSpPr>
        <p:spPr/>
        <p:txBody>
          <a:bodyPr/>
          <a:lstStyle/>
          <a:p>
            <a:r>
              <a:rPr lang="nl-NL" dirty="0"/>
              <a:t>Neerslag!</a:t>
            </a:r>
          </a:p>
        </p:txBody>
      </p:sp>
      <p:sp>
        <p:nvSpPr>
          <p:cNvPr id="3" name="Tijdelijke aanduiding voor inhoud 2">
            <a:extLst>
              <a:ext uri="{FF2B5EF4-FFF2-40B4-BE49-F238E27FC236}">
                <a16:creationId xmlns:a16="http://schemas.microsoft.com/office/drawing/2014/main" id="{8AFF76C3-5DF2-46BE-8F42-4A485D3CEACE}"/>
              </a:ext>
            </a:extLst>
          </p:cNvPr>
          <p:cNvSpPr>
            <a:spLocks noGrp="1"/>
          </p:cNvSpPr>
          <p:nvPr>
            <p:ph idx="1"/>
          </p:nvPr>
        </p:nvSpPr>
        <p:spPr/>
        <p:txBody>
          <a:bodyPr/>
          <a:lstStyle/>
          <a:p>
            <a:r>
              <a:rPr lang="nl-NL" dirty="0"/>
              <a:t>Wat is neerslag?</a:t>
            </a:r>
          </a:p>
          <a:p>
            <a:endParaRPr lang="nl-NL" dirty="0"/>
          </a:p>
        </p:txBody>
      </p:sp>
    </p:spTree>
    <p:extLst>
      <p:ext uri="{BB962C8B-B14F-4D97-AF65-F5344CB8AC3E}">
        <p14:creationId xmlns:p14="http://schemas.microsoft.com/office/powerpoint/2010/main" val="200701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4A31E-CC43-457A-9190-4DAFCF393BA6}"/>
              </a:ext>
            </a:extLst>
          </p:cNvPr>
          <p:cNvSpPr>
            <a:spLocks noGrp="1"/>
          </p:cNvSpPr>
          <p:nvPr>
            <p:ph type="title"/>
          </p:nvPr>
        </p:nvSpPr>
        <p:spPr/>
        <p:txBody>
          <a:bodyPr/>
          <a:lstStyle/>
          <a:p>
            <a:r>
              <a:rPr lang="nl-NL" dirty="0"/>
              <a:t>Neerslag</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6515FEE-365E-4F1C-BC25-13D6E188ED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433" y="1196975"/>
            <a:ext cx="8770797" cy="4929188"/>
          </a:xfrm>
        </p:spPr>
      </p:pic>
    </p:spTree>
    <p:extLst>
      <p:ext uri="{BB962C8B-B14F-4D97-AF65-F5344CB8AC3E}">
        <p14:creationId xmlns:p14="http://schemas.microsoft.com/office/powerpoint/2010/main" val="185769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2C15B3F-408C-43B9-B96F-D5A8800A80F9}"/>
              </a:ext>
            </a:extLst>
          </p:cNvPr>
          <p:cNvPicPr>
            <a:picLocks noChangeAspect="1"/>
          </p:cNvPicPr>
          <p:nvPr/>
        </p:nvPicPr>
        <p:blipFill>
          <a:blip r:embed="rId3"/>
          <a:stretch>
            <a:fillRect/>
          </a:stretch>
        </p:blipFill>
        <p:spPr>
          <a:xfrm>
            <a:off x="8794865" y="2518903"/>
            <a:ext cx="3397135" cy="3746840"/>
          </a:xfrm>
          <a:prstGeom prst="rect">
            <a:avLst/>
          </a:prstGeom>
        </p:spPr>
      </p:pic>
      <p:sp>
        <p:nvSpPr>
          <p:cNvPr id="2" name="Titel 1">
            <a:extLst>
              <a:ext uri="{FF2B5EF4-FFF2-40B4-BE49-F238E27FC236}">
                <a16:creationId xmlns:a16="http://schemas.microsoft.com/office/drawing/2014/main" id="{1E13FA3A-E58F-47BD-A230-0EFE964A0323}"/>
              </a:ext>
            </a:extLst>
          </p:cNvPr>
          <p:cNvSpPr>
            <a:spLocks noGrp="1"/>
          </p:cNvSpPr>
          <p:nvPr>
            <p:ph type="title"/>
          </p:nvPr>
        </p:nvSpPr>
        <p:spPr/>
        <p:txBody>
          <a:bodyPr/>
          <a:lstStyle/>
          <a:p>
            <a:r>
              <a:rPr lang="nl-NL" dirty="0"/>
              <a:t>Hoe noem jij de regen</a:t>
            </a:r>
          </a:p>
        </p:txBody>
      </p:sp>
      <p:pic>
        <p:nvPicPr>
          <p:cNvPr id="7" name="Tijdelijke aanduiding voor inhoud 6">
            <a:extLst>
              <a:ext uri="{FF2B5EF4-FFF2-40B4-BE49-F238E27FC236}">
                <a16:creationId xmlns:a16="http://schemas.microsoft.com/office/drawing/2014/main" id="{91169A56-66BB-4476-B581-19A0133FC808}"/>
              </a:ext>
            </a:extLst>
          </p:cNvPr>
          <p:cNvPicPr>
            <a:picLocks noGrp="1" noChangeAspect="1"/>
          </p:cNvPicPr>
          <p:nvPr>
            <p:ph idx="1"/>
          </p:nvPr>
        </p:nvPicPr>
        <p:blipFill>
          <a:blip r:embed="rId4"/>
          <a:stretch>
            <a:fillRect/>
          </a:stretch>
        </p:blipFill>
        <p:spPr>
          <a:xfrm>
            <a:off x="2365501" y="1664585"/>
            <a:ext cx="6645499" cy="3352800"/>
          </a:xfrm>
          <a:prstGeom prst="rect">
            <a:avLst/>
          </a:prstGeom>
        </p:spPr>
      </p:pic>
    </p:spTree>
    <p:extLst>
      <p:ext uri="{BB962C8B-B14F-4D97-AF65-F5344CB8AC3E}">
        <p14:creationId xmlns:p14="http://schemas.microsoft.com/office/powerpoint/2010/main" val="222970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C08E4-E3BD-4D48-91AC-BADD4C50713C}"/>
              </a:ext>
            </a:extLst>
          </p:cNvPr>
          <p:cNvSpPr>
            <a:spLocks noGrp="1"/>
          </p:cNvSpPr>
          <p:nvPr>
            <p:ph type="title"/>
          </p:nvPr>
        </p:nvSpPr>
        <p:spPr/>
        <p:txBody>
          <a:bodyPr/>
          <a:lstStyle/>
          <a:p>
            <a:r>
              <a:rPr lang="nl-NL" dirty="0">
                <a:latin typeface="Arial"/>
                <a:cs typeface="Arial"/>
              </a:rPr>
              <a:t>Neerslag </a:t>
            </a:r>
            <a:r>
              <a:rPr lang="nl-NL" sz="1800" b="0" dirty="0">
                <a:latin typeface="Arial"/>
                <a:cs typeface="Arial"/>
              </a:rPr>
              <a:t>(filmpje)</a:t>
            </a:r>
            <a:endParaRPr lang="nl-NL" sz="1800" b="0" dirty="0"/>
          </a:p>
        </p:txBody>
      </p:sp>
      <p:pic>
        <p:nvPicPr>
          <p:cNvPr id="6" name="Afbeelding 6">
            <a:hlinkClick r:id="rId2"/>
            <a:extLst>
              <a:ext uri="{FF2B5EF4-FFF2-40B4-BE49-F238E27FC236}">
                <a16:creationId xmlns:a16="http://schemas.microsoft.com/office/drawing/2014/main" id="{25DC3BC5-826C-4CA9-B997-377D52AD281F}"/>
              </a:ext>
            </a:extLst>
          </p:cNvPr>
          <p:cNvPicPr>
            <a:picLocks noGrp="1" noChangeAspect="1"/>
          </p:cNvPicPr>
          <p:nvPr>
            <p:ph idx="1"/>
          </p:nvPr>
        </p:nvPicPr>
        <p:blipFill>
          <a:blip r:embed="rId3"/>
          <a:stretch>
            <a:fillRect/>
          </a:stretch>
        </p:blipFill>
        <p:spPr>
          <a:xfrm>
            <a:off x="4034813" y="1904096"/>
            <a:ext cx="6248400" cy="3514725"/>
          </a:xfrm>
        </p:spPr>
      </p:pic>
    </p:spTree>
    <p:extLst>
      <p:ext uri="{BB962C8B-B14F-4D97-AF65-F5344CB8AC3E}">
        <p14:creationId xmlns:p14="http://schemas.microsoft.com/office/powerpoint/2010/main" val="1363230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543E7D-5800-4D30-8811-A8DD986A1BBD}"/>
              </a:ext>
            </a:extLst>
          </p:cNvPr>
          <p:cNvSpPr>
            <a:spLocks noGrp="1"/>
          </p:cNvSpPr>
          <p:nvPr>
            <p:ph type="title"/>
          </p:nvPr>
        </p:nvSpPr>
        <p:spPr/>
        <p:txBody>
          <a:bodyPr/>
          <a:lstStyle/>
          <a:p>
            <a:r>
              <a:rPr lang="nl-NL" dirty="0"/>
              <a:t>Principes bij neerslag</a:t>
            </a:r>
          </a:p>
        </p:txBody>
      </p:sp>
      <p:sp>
        <p:nvSpPr>
          <p:cNvPr id="3" name="Tijdelijke aanduiding voor inhoud 2">
            <a:extLst>
              <a:ext uri="{FF2B5EF4-FFF2-40B4-BE49-F238E27FC236}">
                <a16:creationId xmlns:a16="http://schemas.microsoft.com/office/drawing/2014/main" id="{0F0F9D8E-B1C9-4061-B712-681F73D264CF}"/>
              </a:ext>
            </a:extLst>
          </p:cNvPr>
          <p:cNvSpPr>
            <a:spLocks noGrp="1"/>
          </p:cNvSpPr>
          <p:nvPr>
            <p:ph idx="1"/>
          </p:nvPr>
        </p:nvSpPr>
        <p:spPr/>
        <p:txBody>
          <a:bodyPr/>
          <a:lstStyle/>
          <a:p>
            <a:pPr marL="0" indent="0">
              <a:buNone/>
            </a:pPr>
            <a:r>
              <a:rPr lang="nl-NL" dirty="0"/>
              <a:t>De vorming van neerslag is gebaseerd op een paar algemene principes.</a:t>
            </a:r>
          </a:p>
          <a:p>
            <a:endParaRPr lang="nl-NL" dirty="0"/>
          </a:p>
          <a:p>
            <a:r>
              <a:rPr lang="nl-NL" dirty="0"/>
              <a:t>Koude lucht kan minder water bevatten dan warme lucht</a:t>
            </a:r>
          </a:p>
          <a:p>
            <a:r>
              <a:rPr lang="nl-NL" dirty="0"/>
              <a:t>Warme lucht stijgt op, koude lucht daalt</a:t>
            </a:r>
          </a:p>
          <a:p>
            <a:r>
              <a:rPr lang="nl-NL" dirty="0"/>
              <a:t>Hoe hoger je komt, hoe kouder de lucht (6 graden kouder per 1000 meter stijging).</a:t>
            </a:r>
          </a:p>
        </p:txBody>
      </p:sp>
      <p:pic>
        <p:nvPicPr>
          <p:cNvPr id="5" name="Afbeelding 4">
            <a:extLst>
              <a:ext uri="{FF2B5EF4-FFF2-40B4-BE49-F238E27FC236}">
                <a16:creationId xmlns:a16="http://schemas.microsoft.com/office/drawing/2014/main" id="{D10557D1-AF53-827F-9DD6-1983E6CA6C30}"/>
              </a:ext>
            </a:extLst>
          </p:cNvPr>
          <p:cNvPicPr>
            <a:picLocks noChangeAspect="1"/>
          </p:cNvPicPr>
          <p:nvPr/>
        </p:nvPicPr>
        <p:blipFill>
          <a:blip r:embed="rId2"/>
          <a:stretch>
            <a:fillRect/>
          </a:stretch>
        </p:blipFill>
        <p:spPr>
          <a:xfrm>
            <a:off x="5732487" y="3799868"/>
            <a:ext cx="5135278" cy="2696787"/>
          </a:xfrm>
          <a:prstGeom prst="rect">
            <a:avLst/>
          </a:prstGeom>
        </p:spPr>
      </p:pic>
    </p:spTree>
    <p:extLst>
      <p:ext uri="{BB962C8B-B14F-4D97-AF65-F5344CB8AC3E}">
        <p14:creationId xmlns:p14="http://schemas.microsoft.com/office/powerpoint/2010/main" val="261460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1D75DA-B25E-47E1-BCCC-14CB755038BE}"/>
              </a:ext>
            </a:extLst>
          </p:cNvPr>
          <p:cNvSpPr>
            <a:spLocks noGrp="1"/>
          </p:cNvSpPr>
          <p:nvPr>
            <p:ph type="title"/>
          </p:nvPr>
        </p:nvSpPr>
        <p:spPr/>
        <p:txBody>
          <a:bodyPr/>
          <a:lstStyle/>
          <a:p>
            <a:r>
              <a:rPr lang="nl-NL" dirty="0"/>
              <a:t>Stijgingsregens</a:t>
            </a:r>
          </a:p>
        </p:txBody>
      </p:sp>
      <p:sp>
        <p:nvSpPr>
          <p:cNvPr id="3" name="Tijdelijke aanduiding voor inhoud 2">
            <a:extLst>
              <a:ext uri="{FF2B5EF4-FFF2-40B4-BE49-F238E27FC236}">
                <a16:creationId xmlns:a16="http://schemas.microsoft.com/office/drawing/2014/main" id="{E991413A-B17E-4557-B2FF-5E935CC55968}"/>
              </a:ext>
            </a:extLst>
          </p:cNvPr>
          <p:cNvSpPr>
            <a:spLocks noGrp="1"/>
          </p:cNvSpPr>
          <p:nvPr>
            <p:ph idx="1"/>
          </p:nvPr>
        </p:nvSpPr>
        <p:spPr/>
        <p:txBody>
          <a:bodyPr/>
          <a:lstStyle/>
          <a:p>
            <a:r>
              <a:rPr lang="nl-NL" dirty="0"/>
              <a:t>Stijgingsregens komen vooral voor in de tropen, rond de evenaar. Onder invloed van zonlicht verdampt water. De warme lucht stijgt op en koelt af. De waterdamp in de lucht gaat condenseren.</a:t>
            </a:r>
          </a:p>
          <a:p>
            <a:r>
              <a:rPr lang="nl-NL" dirty="0"/>
              <a:t>Afhankelijk van de temperatuur is dit in de vorm van regen, hagel of sneeuw.</a:t>
            </a:r>
          </a:p>
        </p:txBody>
      </p:sp>
      <p:pic>
        <p:nvPicPr>
          <p:cNvPr id="5" name="Afbeelding 4">
            <a:extLst>
              <a:ext uri="{FF2B5EF4-FFF2-40B4-BE49-F238E27FC236}">
                <a16:creationId xmlns:a16="http://schemas.microsoft.com/office/drawing/2014/main" id="{591B59A9-54C3-4A4C-A837-B1CE4ADECF8B}"/>
              </a:ext>
            </a:extLst>
          </p:cNvPr>
          <p:cNvPicPr>
            <a:picLocks noChangeAspect="1"/>
          </p:cNvPicPr>
          <p:nvPr/>
        </p:nvPicPr>
        <p:blipFill>
          <a:blip r:embed="rId2"/>
          <a:stretch>
            <a:fillRect/>
          </a:stretch>
        </p:blipFill>
        <p:spPr>
          <a:xfrm>
            <a:off x="523702" y="2618509"/>
            <a:ext cx="5442065" cy="4081549"/>
          </a:xfrm>
          <a:prstGeom prst="rect">
            <a:avLst/>
          </a:prstGeom>
        </p:spPr>
      </p:pic>
    </p:spTree>
    <p:extLst>
      <p:ext uri="{BB962C8B-B14F-4D97-AF65-F5344CB8AC3E}">
        <p14:creationId xmlns:p14="http://schemas.microsoft.com/office/powerpoint/2010/main" val="1931170604"/>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16E4DCA5-ABD1-49F3-AD43-BE93C03A94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Yuverta</Template>
  <TotalTime>212</TotalTime>
  <Words>989</Words>
  <Application>Microsoft Office PowerPoint</Application>
  <PresentationFormat>Breedbeeld</PresentationFormat>
  <Paragraphs>155</Paragraphs>
  <Slides>19</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Arial Black</vt:lpstr>
      <vt:lpstr>Calibri</vt:lpstr>
      <vt:lpstr>Yuverta</vt:lpstr>
      <vt:lpstr>Neerslag</vt:lpstr>
      <vt:lpstr>Inhoud en planning van deze periode/les</vt:lpstr>
      <vt:lpstr>Onderwerpen in deze periode</vt:lpstr>
      <vt:lpstr>Neerslag!</vt:lpstr>
      <vt:lpstr>Neerslag</vt:lpstr>
      <vt:lpstr>Hoe noem jij de regen</vt:lpstr>
      <vt:lpstr>Neerslag (filmpje)</vt:lpstr>
      <vt:lpstr>Principes bij neerslag</vt:lpstr>
      <vt:lpstr>Stijgingsregens</vt:lpstr>
      <vt:lpstr>Stuwingsregens</vt:lpstr>
      <vt:lpstr>Frontale regen</vt:lpstr>
      <vt:lpstr>Zet de volgende begrippen bij de juiste letter</vt:lpstr>
      <vt:lpstr>PowerPoint-presentatie</vt:lpstr>
      <vt:lpstr>Neerslagkaart</vt:lpstr>
      <vt:lpstr>Weerdata </vt:lpstr>
      <vt:lpstr>Relatieve luchtvochtigheid</vt:lpstr>
      <vt:lpstr>Relatieve luchtvochtigheid en klimaat</vt:lpstr>
      <vt:lpstr>Rekenen met regen</vt:lpstr>
      <vt:lpstr>Rekenen met regen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29</cp:revision>
  <dcterms:created xsi:type="dcterms:W3CDTF">2021-03-01T11:59:21Z</dcterms:created>
  <dcterms:modified xsi:type="dcterms:W3CDTF">2022-05-12T10:40:56Z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